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527" r:id="rId2"/>
    <p:sldId id="555" r:id="rId3"/>
    <p:sldId id="552" r:id="rId4"/>
    <p:sldId id="548" r:id="rId5"/>
    <p:sldId id="559" r:id="rId6"/>
    <p:sldId id="560" r:id="rId7"/>
    <p:sldId id="564" r:id="rId8"/>
    <p:sldId id="566" r:id="rId9"/>
    <p:sldId id="567" r:id="rId10"/>
    <p:sldId id="565" r:id="rId11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2FD"/>
    <a:srgbClr val="FF9393"/>
    <a:srgbClr val="21518B"/>
    <a:srgbClr val="C8EEFC"/>
    <a:srgbClr val="1A3F6C"/>
    <a:srgbClr val="9425E7"/>
    <a:srgbClr val="B364EE"/>
    <a:srgbClr val="FF9900"/>
    <a:srgbClr val="F0FAFE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9" autoAdjust="0"/>
    <p:restoredTop sz="96556" autoAdjust="0"/>
  </p:normalViewPr>
  <p:slideViewPr>
    <p:cSldViewPr>
      <p:cViewPr varScale="1">
        <p:scale>
          <a:sx n="111" d="100"/>
          <a:sy n="111" d="100"/>
        </p:scale>
        <p:origin x="76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70" cy="496016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22" y="0"/>
            <a:ext cx="2945870" cy="496016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43744203-3CE5-4810-B818-DAFA9084E43D}" type="datetimeFigureOut">
              <a:rPr lang="ru-RU" smtClean="0"/>
              <a:t>21.09.2021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626"/>
            <a:ext cx="2945870" cy="496015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22" y="9430626"/>
            <a:ext cx="2945870" cy="496015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4DFA4FCF-59C8-4291-B170-B28AE33106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039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2"/>
          </a:xfrm>
          <a:prstGeom prst="rect">
            <a:avLst/>
          </a:prstGeom>
        </p:spPr>
        <p:txBody>
          <a:bodyPr vert="horz" lIns="91549" tIns="45774" rIns="91549" bIns="4577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2"/>
          </a:xfrm>
          <a:prstGeom prst="rect">
            <a:avLst/>
          </a:prstGeom>
        </p:spPr>
        <p:txBody>
          <a:bodyPr vert="horz" lIns="91549" tIns="45774" rIns="91549" bIns="45774" rtlCol="0"/>
          <a:lstStyle>
            <a:lvl1pPr algn="r">
              <a:defRPr sz="1200"/>
            </a:lvl1pPr>
          </a:lstStyle>
          <a:p>
            <a:fld id="{A2E9CCFD-6A52-46CE-BB31-A0A2772D63C0}" type="datetimeFigureOut">
              <a:rPr lang="ru-RU" smtClean="0"/>
              <a:pPr/>
              <a:t>21.09.2021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9" tIns="45774" rIns="91549" bIns="4577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549" tIns="45774" rIns="91549" bIns="4577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2"/>
          </a:xfrm>
          <a:prstGeom prst="rect">
            <a:avLst/>
          </a:prstGeom>
        </p:spPr>
        <p:txBody>
          <a:bodyPr vert="horz" lIns="91549" tIns="45774" rIns="91549" bIns="4577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6412"/>
          </a:xfrm>
          <a:prstGeom prst="rect">
            <a:avLst/>
          </a:prstGeom>
        </p:spPr>
        <p:txBody>
          <a:bodyPr vert="horz" lIns="91549" tIns="45774" rIns="91549" bIns="45774" rtlCol="0" anchor="b"/>
          <a:lstStyle>
            <a:lvl1pPr algn="r">
              <a:defRPr sz="1200"/>
            </a:lvl1pPr>
          </a:lstStyle>
          <a:p>
            <a:fld id="{37F17331-BEF8-43DB-85D6-BC44C57B2E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26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7331-BEF8-43DB-85D6-BC44C57B2EF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36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BC681-A87F-4441-A3D6-783FBFC05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40CE6-00B0-4632-9F11-32DD805E68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99" y="154782"/>
            <a:ext cx="2057401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1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32F61-D42F-4093-812D-77D832DA84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50AFD-F406-4CEA-B5B3-90081C451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3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2CB91-6A48-4A44-8BDA-F3AAD177A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0D5C5-ED82-4326-BB7E-4521CFDEDC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C964-0FDD-44DA-B231-1E765BA90E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900115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97B1C-2E6D-4C30-A86A-563A6771F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89A2-A717-47B2-B10C-FE8A739EB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2CF1D-8ECA-4919-9D48-B2CA4361AE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F9AD6-4518-4C9A-ABEB-7CD1C60432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C84DA-F4AD-4249-99BE-A0CA8346AD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5424-8055-4B0D-B376-2270F09E2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2B0BC-9354-4254-9BE9-AA7BE0BC1C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C9CAD4-BBBA-4147-BBBA-01DAF39190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B49FF-8970-43DC-82E6-B0CF587D43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0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24369-95DF-4990-9AB1-BC6A8D79BD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C7144-688A-4CF1-8C5A-72EC827852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5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ustvymskij.ru/index.php/imushchestvennaya-podderzhka-mps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pendata.rkomi.ru/categories/32257679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9669" y="1143340"/>
            <a:ext cx="8744819" cy="2682298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ИМУЩЕСТВЕННАЯ ПОДДЕРЖКА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МСП, САМОЗАНЯТЫХ ГРАЖДАН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УСТЬ-ВЫМСКОГО РАЙОНА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987825" y="3939902"/>
            <a:ext cx="5857260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РАЙОНА «УСТЬ-ВЫМСКИЙ»</a:t>
            </a:r>
          </a:p>
        </p:txBody>
      </p:sp>
      <p:pic>
        <p:nvPicPr>
          <p:cNvPr id="5" name="Picture 2" descr="C:\Users\caf001\AppData\Local\Temp\7zO4C17020D\Лого_горизонтальный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79" y="175532"/>
            <a:ext cx="2386616" cy="7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ingram.rkomi.ru/uploads/images/af52cf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" y="195486"/>
            <a:ext cx="877131" cy="8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1203598"/>
            <a:ext cx="7883154" cy="312313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/>
              <a:t>АДМИНИСТРАЦИЯ МУНИЦИПАЛЬНОГО РАЙОНА «УСТЬ-ВЫМСКИЙ»</a:t>
            </a:r>
            <a:br>
              <a:rPr lang="ru-RU" sz="1800" dirty="0" smtClean="0"/>
            </a:br>
            <a:r>
              <a:rPr lang="ru-RU" sz="1800" dirty="0" smtClean="0"/>
              <a:t>УПРАВЛЕНИЕ ИМУЩЕСТВЕННЫХ И ЗЕМЕЛЬНЫХ ОТНОШЕНИЙ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Юридический адрес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169040, РЕСПУБЛИКА КОМИ, УСТЬ-ВЫМСКИЙ РАЙОН, С.АЙКИНО, УЛ.ЦЕНТРАЛЬНАЯ, Д. 112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ТЕЛЕФОН: 8(821-34)28-22-1, 28-22-7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043608" y="166247"/>
            <a:ext cx="5509592" cy="6053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КОНТАКТЫ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https://fingram.rkomi.ru/uploads/images/af52cf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" y="81948"/>
            <a:ext cx="877131" cy="8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af001\AppData\Local\Temp\7zO4C17020D\Лого_горизонтальный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6246"/>
            <a:ext cx="2259768" cy="7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782886" y="88196"/>
            <a:ext cx="7056437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2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77984"/>
            <a:ext cx="386880" cy="378042"/>
          </a:xfrm>
        </p:spPr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27584" y="189737"/>
            <a:ext cx="6336704" cy="80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342900" indent="-342900"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ru-RU" sz="1600" b="1" dirty="0">
                <a:solidFill>
                  <a:srgbClr val="1D4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</a:t>
            </a:r>
            <a:r>
              <a:rPr lang="ru-RU" sz="1600" b="1" dirty="0" smtClean="0">
                <a:solidFill>
                  <a:srgbClr val="1D4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МУНИЦИПАЛЬНОГО </a:t>
            </a:r>
            <a:r>
              <a:rPr lang="ru-RU" sz="1600" b="1" dirty="0">
                <a:solidFill>
                  <a:srgbClr val="1D4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</a:t>
            </a:r>
            <a:r>
              <a:rPr lang="ru-RU" sz="1600" b="1" dirty="0" smtClean="0">
                <a:solidFill>
                  <a:srgbClr val="1D4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АРЕНДУ СУБЪЕКТАМ МСП И САМОЗАНЯТЫМ ГРАЖДАНАМ</a:t>
            </a:r>
            <a:endParaRPr lang="ru-RU" sz="1600" b="1" dirty="0">
              <a:solidFill>
                <a:srgbClr val="1D4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17" y="1131590"/>
            <a:ext cx="9144000" cy="0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caf001\AppData\Local\Temp\7zO4C17020D\Лого_горизонтальный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9709"/>
            <a:ext cx="2264038" cy="7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fingram.rkomi.ru/uploads/images/af52cf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" y="195486"/>
            <a:ext cx="877131" cy="8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85050" y="1995686"/>
          <a:ext cx="2576902" cy="2180640"/>
        </p:xfrm>
        <a:graphic>
          <a:graphicData uri="http://schemas.openxmlformats.org/drawingml/2006/table">
            <a:tbl>
              <a:tblPr firstRow="1" bandRow="1">
                <a:effectLst>
                  <a:reflection endPos="0" dist="50800" dir="5400000" sy="-100000" algn="bl" rotWithShape="0"/>
                </a:effectLst>
                <a:tableStyleId>{5C22544A-7EE6-4342-B048-85BDC9FD1C3A}</a:tableStyleId>
              </a:tblPr>
              <a:tblGrid>
                <a:gridCol w="2576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10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закон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26.07.2006 № 135-ФЗ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 защите конкуренции»</a:t>
                      </a:r>
                      <a:endParaRPr lang="ru-RU" sz="1400" b="1" kern="1200" dirty="0" smtClean="0">
                        <a:solidFill>
                          <a:srgbClr val="193D6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2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0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rgbClr val="193D6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94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закон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24.07.2007 № 209-ФЗ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 развитии малого и среднего предпринимательства в Российской Федерации»</a:t>
                      </a:r>
                      <a:endParaRPr lang="ru-RU" sz="1400" b="1" kern="1200" dirty="0" smtClean="0">
                        <a:solidFill>
                          <a:srgbClr val="193D6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2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71156"/>
              </p:ext>
            </p:extLst>
          </p:nvPr>
        </p:nvGraphicFramePr>
        <p:xfrm>
          <a:off x="3042523" y="1203597"/>
          <a:ext cx="5705941" cy="4453838"/>
        </p:xfrm>
        <a:graphic>
          <a:graphicData uri="http://schemas.openxmlformats.org/drawingml/2006/table">
            <a:tbl>
              <a:tblPr firstRow="1" bandRow="1">
                <a:effectLst>
                  <a:reflection endPos="0" dist="50800" dir="5400000" sy="-100000" algn="bl" rotWithShape="0"/>
                </a:effectLst>
                <a:tableStyleId>{5C22544A-7EE6-4342-B048-85BDC9FD1C3A}</a:tableStyleId>
              </a:tblPr>
              <a:tblGrid>
                <a:gridCol w="5705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553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193D6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2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28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rgbClr val="193D6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377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формирования, ведения, ежегодного дополнения и опубликования Перечня муниципального имущества, свободного от прав третьих лиц, предназначенного для предоставления во владение и (или) пользование субъектам малого и среднего предпринимательства, организациям, образующим инфраструктуру поддержки субъектов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 Налог на профессиональный доход», утвержденное постановлением администрации МР «Усть-Вымский» от 15.10.2020</a:t>
                      </a:r>
                      <a:r>
                        <a:rPr lang="ru-RU" sz="1400" b="1" u="non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797</a:t>
                      </a:r>
                    </a:p>
                    <a:p>
                      <a:pPr marL="285750" marR="0" lvl="0" indent="-2857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b="1" u="none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</a:t>
                      </a:r>
                      <a:r>
                        <a:rPr lang="ru-RU" sz="1400" b="1" u="non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порядке и условиях предоставления в аренду муниципального имущества», утвержденное постановлением администрации МР «Усть-Вымский» от 15.10.2020</a:t>
                      </a:r>
                      <a:r>
                        <a:rPr lang="ru-RU" sz="1400" b="1" u="non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797</a:t>
                      </a:r>
                    </a:p>
                    <a:p>
                      <a:pPr marL="285750" marR="0" lvl="0" indent="-2857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193D6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2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28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rgbClr val="193D6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1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193D6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2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>
            <a:off x="2559056" y="2067694"/>
            <a:ext cx="500776" cy="898320"/>
          </a:xfrm>
          <a:prstGeom prst="line">
            <a:avLst/>
          </a:prstGeom>
          <a:ln w="57150">
            <a:solidFill>
              <a:srgbClr val="D3F2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559056" y="2966014"/>
            <a:ext cx="490018" cy="829872"/>
          </a:xfrm>
          <a:prstGeom prst="line">
            <a:avLst/>
          </a:prstGeom>
          <a:ln w="57150">
            <a:solidFill>
              <a:srgbClr val="D3F2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4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217" y="1131590"/>
            <a:ext cx="9144000" cy="0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782886" y="88196"/>
            <a:ext cx="7056437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2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5536" y="1243680"/>
            <a:ext cx="4032448" cy="1976142"/>
          </a:xfrm>
        </p:spPr>
        <p:txBody>
          <a:bodyPr>
            <a:noAutofit/>
          </a:bodyPr>
          <a:lstStyle/>
          <a:p>
            <a:pPr algn="ctr"/>
            <a:endParaRPr lang="ru-RU" sz="2000" i="1" dirty="0" smtClean="0">
              <a:solidFill>
                <a:srgbClr val="0070C0"/>
              </a:solidFill>
            </a:endParaRPr>
          </a:p>
          <a:p>
            <a:pPr algn="ctr"/>
            <a:endParaRPr lang="ru-RU" sz="2000" i="1" dirty="0">
              <a:solidFill>
                <a:srgbClr val="0070C0"/>
              </a:solidFill>
            </a:endParaRPr>
          </a:p>
          <a:p>
            <a:pPr algn="ctr"/>
            <a:endParaRPr lang="ru-RU" sz="2000" i="1" dirty="0" smtClean="0">
              <a:solidFill>
                <a:srgbClr val="0070C0"/>
              </a:solidFill>
            </a:endParaRPr>
          </a:p>
          <a:p>
            <a:pPr algn="ctr"/>
            <a:endParaRPr lang="ru-RU" sz="2000" i="1" dirty="0">
              <a:solidFill>
                <a:srgbClr val="0070C0"/>
              </a:solidFill>
            </a:endParaRPr>
          </a:p>
          <a:p>
            <a:pPr algn="ctr"/>
            <a:endParaRPr lang="ru-RU" sz="2000" i="1" dirty="0" smtClean="0">
              <a:solidFill>
                <a:srgbClr val="0070C0"/>
              </a:solidFill>
            </a:endParaRPr>
          </a:p>
          <a:p>
            <a:pPr algn="ctr"/>
            <a:endParaRPr lang="ru-RU" sz="2000" i="1" dirty="0">
              <a:solidFill>
                <a:srgbClr val="0070C0"/>
              </a:solidFill>
            </a:endParaRPr>
          </a:p>
          <a:p>
            <a:pPr algn="ctr"/>
            <a:endParaRPr lang="ru-RU" sz="2000" i="1" dirty="0" smtClean="0">
              <a:solidFill>
                <a:srgbClr val="0070C0"/>
              </a:solidFill>
            </a:endParaRPr>
          </a:p>
          <a:p>
            <a:pPr algn="ctr"/>
            <a:endParaRPr lang="ru-RU" sz="2000" i="1" dirty="0">
              <a:solidFill>
                <a:srgbClr val="0070C0"/>
              </a:solidFill>
            </a:endParaRPr>
          </a:p>
          <a:p>
            <a:pPr algn="ctr"/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КОЛИЧЕСТВО ОБЪЕКТОВ ВКЛЮЧЕННЫХ В ПЕРЕЧЕНЬ, ПРЕДНАЗНАЧЕНЫХ ДЛЯ ПРЕДОСТАВЛЕНИЯ В АРЕНДУ СУБЪЕКТАМ МСП И САМОЗАНЯТЫМ ГРАЖДАНАМ</a:t>
            </a:r>
            <a:endParaRPr lang="ru-RU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1513293" y="3291830"/>
            <a:ext cx="2016224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     40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647272" y="1714302"/>
            <a:ext cx="4245208" cy="1217488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КОЛИЧЕСТВО ОБЪЕКТОВ ПРЕДОСТАВЛЕННЫХ ИЗ ПЕРЕЧНЯ В АРЕНДУ СУБЪЕКТАМ МСП И ЗАМОЗАНЯТЫМ ГРАЖДАНАМ</a:t>
            </a:r>
            <a:endParaRPr lang="ru-RU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quarter" idx="4"/>
          </p:nvPr>
        </p:nvSpPr>
        <p:spPr>
          <a:xfrm>
            <a:off x="5868144" y="3291830"/>
            <a:ext cx="1224136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    25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ECB2-A360-4A02-87DB-AEB8E8FFA95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401520" y="339213"/>
            <a:ext cx="5618752" cy="61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342900" indent="-342900"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ru-RU" b="1" dirty="0" smtClean="0">
                <a:solidFill>
                  <a:srgbClr val="1D4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ИМУЩЕСТВО ДЛЯ СУБЪЕКТОВ МСП, САМОЗАНЯТЫХ ГРАЖДАН</a:t>
            </a:r>
            <a:endParaRPr lang="ru-RU" b="1" dirty="0">
              <a:solidFill>
                <a:srgbClr val="1D4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C:\Users\caf001\AppData\Local\Temp\7zO4C17020D\Лого_горизонтальный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79" y="175532"/>
            <a:ext cx="2386616" cy="7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fingram.rkomi.ru/uploads/images/af52cf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" y="195486"/>
            <a:ext cx="877131" cy="8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782886" y="88196"/>
            <a:ext cx="7056437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2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3305176"/>
            <a:ext cx="4392488" cy="706734"/>
          </a:xfrm>
        </p:spPr>
        <p:txBody>
          <a:bodyPr>
            <a:normAutofit fontScale="90000"/>
          </a:bodyPr>
          <a:lstStyle/>
          <a:p>
            <a:r>
              <a:rPr lang="en-US" sz="1400" cap="small" dirty="0" smtClean="0">
                <a:latin typeface="Times New Roman" panose="02020603050405020304" pitchFamily="18" charset="0"/>
                <a:hlinkClick r:id="rId3"/>
              </a:rPr>
              <a:t>http://ustvymskij.ru/index.php/imushchestvennaya-podderzhka-mps</a:t>
            </a:r>
            <a:r>
              <a:rPr lang="ru-RU" sz="1400" cap="small" dirty="0" smtClean="0">
                <a:latin typeface="Times New Roman" panose="02020603050405020304" pitchFamily="18" charset="0"/>
              </a:rPr>
              <a:t/>
            </a:r>
            <a:br>
              <a:rPr lang="ru-RU" sz="1400" cap="small" dirty="0" smtClean="0">
                <a:latin typeface="Times New Roman" panose="02020603050405020304" pitchFamily="18" charset="0"/>
              </a:rPr>
            </a:br>
            <a:endParaRPr lang="ru-RU" sz="1400" cap="small" dirty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115616" y="276817"/>
            <a:ext cx="6624736" cy="81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342900" indent="-342900"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ru-RU" sz="1600" b="1" dirty="0" smtClean="0">
                <a:solidFill>
                  <a:srgbClr val="1D457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РАЗМЕЩЕНИЕ ИНФОРМАЦИИ </a:t>
            </a:r>
            <a:endParaRPr lang="ru-RU" sz="1600" b="1" dirty="0">
              <a:solidFill>
                <a:srgbClr val="1D4575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17" y="1131590"/>
            <a:ext cx="9144000" cy="0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caf001\AppData\Local\Temp\7zO4C17020D\Лого_горизонтальный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79" y="175532"/>
            <a:ext cx="2386616" cy="7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sus\Pictures\Для слайдов\opendat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20" y="1730043"/>
            <a:ext cx="3005312" cy="66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860032" y="27690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D457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http://opendata.rkomi.ru/categories/32257679</a:t>
            </a:r>
            <a:r>
              <a:rPr lang="ru-RU" sz="1400" b="1" dirty="0" smtClean="0">
                <a:solidFill>
                  <a:srgbClr val="1D4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400" b="1" dirty="0" smtClean="0">
              <a:solidFill>
                <a:srgbClr val="1D4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1D4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объектах </a:t>
            </a:r>
          </a:p>
          <a:p>
            <a:pPr algn="ctr"/>
            <a:r>
              <a:rPr lang="ru-RU" sz="1400" b="1" dirty="0" smtClean="0">
                <a:solidFill>
                  <a:srgbClr val="1D4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(поручение Президента РФ № Пр-817ГС)</a:t>
            </a:r>
            <a:endParaRPr lang="ru-RU" sz="1400" b="1" dirty="0">
              <a:solidFill>
                <a:srgbClr val="1D4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10584" t="7488" r="10640" b="31622"/>
          <a:stretch/>
        </p:blipFill>
        <p:spPr>
          <a:xfrm>
            <a:off x="179512" y="1282498"/>
            <a:ext cx="4441889" cy="1931257"/>
          </a:xfrm>
          <a:prstGeom prst="rect">
            <a:avLst/>
          </a:prstGeom>
        </p:spPr>
      </p:pic>
      <p:pic>
        <p:nvPicPr>
          <p:cNvPr id="16" name="Picture 2" descr="https://fingram.rkomi.ru/uploads/images/af52cf9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" y="195486"/>
            <a:ext cx="877131" cy="8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782886" y="88196"/>
            <a:ext cx="7056437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2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905" y="1247163"/>
            <a:ext cx="7951519" cy="69318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Нежилые помещения, расположенные по адресу:</a:t>
            </a:r>
            <a:br>
              <a:rPr lang="ru-RU" sz="1600" b="1" dirty="0" smtClean="0"/>
            </a:br>
            <a:r>
              <a:rPr lang="ru-RU" sz="1600" b="1" dirty="0" smtClean="0"/>
              <a:t> Усть-Вымский район, с. Усть-Вымь, ул. Центральная, д. 59, </a:t>
            </a:r>
            <a:r>
              <a:rPr lang="en-US" sz="1600" b="1" dirty="0" smtClean="0"/>
              <a:t>II</a:t>
            </a:r>
            <a:r>
              <a:rPr lang="ru-RU" sz="1600" b="1" dirty="0" smtClean="0"/>
              <a:t> этаж</a:t>
            </a:r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55576" y="88196"/>
            <a:ext cx="5697131" cy="97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342900" indent="-342900"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Информация о свободных помещениях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для субъектов МСП 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самозанятых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граждан</a:t>
            </a:r>
            <a:endParaRPr lang="ru-RU" b="1" dirty="0" smtClean="0">
              <a:solidFill>
                <a:srgbClr val="1D4575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17" y="1131590"/>
            <a:ext cx="9144000" cy="0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caf001\AppData\Local\Temp\7zO4C17020D\Лого_горизонтальный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52" y="166246"/>
            <a:ext cx="2386616" cy="7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fingram.rkomi.ru/uploads/images/af52cf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" y="81948"/>
            <a:ext cx="877131" cy="8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15" descr="C:\Users\User1\AppData\Local\Microsoft\Windows\Temporary Internet Files\Content.Word\IMG_20190624_145002.jpg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4581"/>
            <a:ext cx="3010081" cy="2883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2" y="1099002"/>
            <a:ext cx="1558051" cy="3462337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5" y="1131590"/>
            <a:ext cx="3970787" cy="346303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Вид объекта недвижимости :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помещение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Площадь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30,6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кв.м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Наименование объекта учета: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нежилое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Кадастровый номер: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11:08:4801001:1206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Форма собственности: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муниципальная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Наименование собственника: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МО МР «Усть-Вымский»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Арендатор или организация, которой 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передано имущество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в пользование: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Свободен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Статус объекта: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 перечне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Дата обновления: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01.07.2021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ОМВ по вопросам 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управления имуществом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Управление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имущественных и земельных отношений администрации МР «Усть-Вымский»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F9AD6-4518-4C9A-ABEB-7CD1C60432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s://fingram.rkomi.ru/uploads/images/af52cf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" y="81948"/>
            <a:ext cx="811075" cy="8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af001\AppData\Local\Temp\7zO4C17020D\Лого_горизонтальный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6246"/>
            <a:ext cx="2259768" cy="7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43608" y="205979"/>
            <a:ext cx="5509592" cy="637579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Нежилые помещения, расположенные по адресу: Усть-Вымский </a:t>
            </a:r>
            <a:r>
              <a:rPr lang="ru-RU" sz="1600" b="1" dirty="0"/>
              <a:t>район, с. Усть-Вымь, ул. Центральная, д. 59, </a:t>
            </a:r>
            <a:r>
              <a:rPr lang="en-US" sz="1600" b="1" dirty="0"/>
              <a:t>II</a:t>
            </a:r>
            <a:r>
              <a:rPr lang="ru-RU" sz="1600" b="1" dirty="0"/>
              <a:t> этаж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98" y="1099000"/>
            <a:ext cx="1573030" cy="34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4" y="1059580"/>
            <a:ext cx="1679002" cy="373111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059580"/>
            <a:ext cx="4042793" cy="3888433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Вид объекта недвижимости :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помещение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Площадь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30,6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кв.м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Наименование объекта учета: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нежилое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Кадастровый номер: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11:08:4801001:1218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Форма собственности: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муниципальная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Наименование собственника: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МО МР «Усть-Вымский»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Арендатор или организация, которой передано имущество в пользование: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Свободен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Статус объекта: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 перечне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Дата обновления: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01.07.2021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ОМВ по вопросам управления имуществом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Управление имущественных и земельных отношений администрации МР «Усть-Вымский»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89A2-A717-47B2-B10C-FE8A739EB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ttps://fingram.rkomi.ru/uploads/images/af52cf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" y="81948"/>
            <a:ext cx="877131" cy="8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af001\AppData\Local\Temp\7zO4C17020D\Лого_горизонтальный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6246"/>
            <a:ext cx="2259768" cy="7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205979"/>
            <a:ext cx="5509592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Нежилые помещения, расположенные по адресу: Усть-Вымский район, с. Усть-Вымь, ул. Центральная, д. 59, </a:t>
            </a:r>
            <a:r>
              <a:rPr lang="en-US" sz="1600" b="1" dirty="0" smtClean="0"/>
              <a:t>II</a:t>
            </a:r>
            <a:r>
              <a:rPr lang="ru-RU" sz="1600" b="1" dirty="0" smtClean="0"/>
              <a:t> этаж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84" y="1059580"/>
            <a:ext cx="1694768" cy="37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059580"/>
            <a:ext cx="4042793" cy="388843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объекта недвижимости 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11:08:5201001:390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населенных пунктов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разрешенного использования: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собственность не разграничена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Арендатор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организация, которой передано имущество в пользование: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Свободен</a:t>
            </a: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объекта: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перечне</a:t>
            </a: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обновления: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01.07.2021</a:t>
            </a: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ОМВ по вопросам управления имуществом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и земельных отношений администрации МР «Усть-Вымский»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89A2-A717-47B2-B10C-FE8A739EB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ttps://fingram.rkomi.ru/uploads/images/af52cf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" y="81948"/>
            <a:ext cx="877131" cy="8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af001\AppData\Local\Temp\7zO4C17020D\Лого_горизонтальный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6246"/>
            <a:ext cx="2259768" cy="7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205979"/>
            <a:ext cx="5509592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участок, расположенный по адресу: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 Коми,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Усть-Вымский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п. Черный Яр, земельный участок № 45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31430" t="9374" r="15293" b="6251"/>
          <a:stretch/>
        </p:blipFill>
        <p:spPr>
          <a:xfrm>
            <a:off x="467544" y="1131590"/>
            <a:ext cx="3862534" cy="34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059580"/>
            <a:ext cx="4042793" cy="388843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объекта недвижимости 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сооружение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производственное (промышленное)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тупик № 35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ввода в эксплуатацию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1977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 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11:08:020100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Арендатор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организация, которой передано имущество в пользование: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Свободен</a:t>
            </a: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объекта: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 перечне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управления имуществом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и земельных отношений администрации МР «Усть-Вымский»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89A2-A717-47B2-B10C-FE8A739EB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ttps://fingram.rkomi.ru/uploads/images/af52cf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" y="81948"/>
            <a:ext cx="877131" cy="8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af001\AppData\Local\Temp\7zO4C17020D\Лого_горизонтальный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6246"/>
            <a:ext cx="2259768" cy="7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205979"/>
            <a:ext cx="5509592" cy="75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35,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Коми,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Вымский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Микунь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34277" t="11285" r="8593" b="11979"/>
          <a:stretch/>
        </p:blipFill>
        <p:spPr>
          <a:xfrm>
            <a:off x="237132" y="1203598"/>
            <a:ext cx="4411584" cy="33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28046</TotalTime>
  <Words>571</Words>
  <Application>Microsoft Office PowerPoint</Application>
  <PresentationFormat>Экран (16:9)</PresentationFormat>
  <Paragraphs>86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Wingdings</vt:lpstr>
      <vt:lpstr>Тема Office</vt:lpstr>
      <vt:lpstr>ИМУЩЕСТВЕННАЯ ПОДДЕРЖКА  СУБЪЕКТОВ МСП, САМОЗАНЯТЫХ ГРАЖДАН  НА ТЕРРИТОРИИ УСТЬ-ВЫМСКОГО РАЙОНА</vt:lpstr>
      <vt:lpstr>Презентация PowerPoint</vt:lpstr>
      <vt:lpstr>Презентация PowerPoint</vt:lpstr>
      <vt:lpstr>http://ustvymskij.ru/index.php/imushchestvennaya-podderzhka-mps </vt:lpstr>
      <vt:lpstr>Нежилые помещения, расположенные по адресу:  Усть-Вымский район, с. Усть-Вымь, ул. Центральная, д. 59, II этаж</vt:lpstr>
      <vt:lpstr>Нежилые помещения, расположенные по адресу: Усть-Вымский район, с. Усть-Вымь, ул. Центральная, д. 59, II этаж</vt:lpstr>
      <vt:lpstr>Презентация PowerPoint</vt:lpstr>
      <vt:lpstr>Презентация PowerPoint</vt:lpstr>
      <vt:lpstr>Презентация PowerPoint</vt:lpstr>
      <vt:lpstr>АДМИНИСТРАЦИЯ МУНИЦИПАЛЬНОГО РАЙОНА «УСТЬ-ВЫМСКИЙ» УПРАВЛЕНИЕ ИМУЩЕСТВЕННЫХ И ЗЕМЕЛЬНЫХ ОТНОШЕНИЙ  Юридический адрес: 169040, РЕСПУБЛИКА КОМИ, УСТЬ-ВЫМСКИЙ РАЙОН, С.АЙКИНО, УЛ.ЦЕНТРАЛЬНАЯ, Д. 112 ТЕЛЕФОН: 8(821-34)28-22-1, 28-22-7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Михайловна Бочарова</cp:lastModifiedBy>
  <cp:revision>1918</cp:revision>
  <cp:lastPrinted>2021-04-15T13:23:32Z</cp:lastPrinted>
  <dcterms:created xsi:type="dcterms:W3CDTF">2012-12-28T10:23:06Z</dcterms:created>
  <dcterms:modified xsi:type="dcterms:W3CDTF">2021-09-23T08:45:01Z</dcterms:modified>
</cp:coreProperties>
</file>