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1818" r:id="rId4"/>
    <p:sldId id="266" r:id="rId5"/>
    <p:sldId id="261" r:id="rId6"/>
    <p:sldId id="263" r:id="rId7"/>
    <p:sldId id="264" r:id="rId8"/>
    <p:sldId id="1821" r:id="rId9"/>
    <p:sldId id="273" r:id="rId10"/>
    <p:sldId id="274" r:id="rId11"/>
    <p:sldId id="1819" r:id="rId1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70"/>
  </p:normalViewPr>
  <p:slideViewPr>
    <p:cSldViewPr>
      <p:cViewPr varScale="1">
        <p:scale>
          <a:sx n="70" d="100"/>
          <a:sy n="70" d="100"/>
        </p:scale>
        <p:origin x="72" y="1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EF9E3F89-BF81-0540-9A36-A7F886CCCA49}" type="datetimeFigureOut">
              <a:rPr lang="ru-RU" smtClean="0"/>
              <a:t>20.09.2022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05B5F81F-8EB0-9D4D-9B4B-93079CCFFA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F398DAC4-570E-2887-1548-3B972D1C6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D2C4E3D2-AE7E-F27A-FA7D-F8682E25C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69738110-4A87-4F1C-5351-5542EAD24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2310" indent="-2508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3554" indent="-200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4976" indent="-200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6397" indent="-200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7819" indent="-200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9240" indent="-200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10662" indent="-200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12084" indent="-200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34631-1ACB-A840-8E41-B9956A9E67A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6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81892" y="3152399"/>
            <a:ext cx="5013960" cy="3340100"/>
          </a:xfrm>
          <a:custGeom>
            <a:avLst/>
            <a:gdLst/>
            <a:ahLst/>
            <a:cxnLst/>
            <a:rect l="l" t="t" r="r" b="b"/>
            <a:pathLst>
              <a:path w="5013959" h="3340100">
                <a:moveTo>
                  <a:pt x="4849563" y="0"/>
                </a:moveTo>
                <a:lnTo>
                  <a:pt x="163777" y="0"/>
                </a:lnTo>
                <a:lnTo>
                  <a:pt x="120239" y="5850"/>
                </a:lnTo>
                <a:lnTo>
                  <a:pt x="81116" y="22360"/>
                </a:lnTo>
                <a:lnTo>
                  <a:pt x="47969" y="47969"/>
                </a:lnTo>
                <a:lnTo>
                  <a:pt x="22360" y="81116"/>
                </a:lnTo>
                <a:lnTo>
                  <a:pt x="5850" y="120239"/>
                </a:lnTo>
                <a:lnTo>
                  <a:pt x="0" y="163777"/>
                </a:lnTo>
                <a:lnTo>
                  <a:pt x="0" y="3175850"/>
                </a:lnTo>
                <a:lnTo>
                  <a:pt x="5850" y="3219389"/>
                </a:lnTo>
                <a:lnTo>
                  <a:pt x="22360" y="3258512"/>
                </a:lnTo>
                <a:lnTo>
                  <a:pt x="47969" y="3291659"/>
                </a:lnTo>
                <a:lnTo>
                  <a:pt x="81116" y="3317267"/>
                </a:lnTo>
                <a:lnTo>
                  <a:pt x="120239" y="3333778"/>
                </a:lnTo>
                <a:lnTo>
                  <a:pt x="163777" y="3339628"/>
                </a:lnTo>
                <a:lnTo>
                  <a:pt x="4849563" y="3339628"/>
                </a:lnTo>
                <a:lnTo>
                  <a:pt x="4893102" y="3333778"/>
                </a:lnTo>
                <a:lnTo>
                  <a:pt x="4932225" y="3317267"/>
                </a:lnTo>
                <a:lnTo>
                  <a:pt x="4965372" y="3291659"/>
                </a:lnTo>
                <a:lnTo>
                  <a:pt x="4990980" y="3258512"/>
                </a:lnTo>
                <a:lnTo>
                  <a:pt x="5007491" y="3219389"/>
                </a:lnTo>
                <a:lnTo>
                  <a:pt x="5013341" y="3175850"/>
                </a:lnTo>
                <a:lnTo>
                  <a:pt x="5013341" y="163777"/>
                </a:lnTo>
                <a:lnTo>
                  <a:pt x="5007491" y="120239"/>
                </a:lnTo>
                <a:lnTo>
                  <a:pt x="4990980" y="81116"/>
                </a:lnTo>
                <a:lnTo>
                  <a:pt x="4965372" y="47969"/>
                </a:lnTo>
                <a:lnTo>
                  <a:pt x="4932225" y="22360"/>
                </a:lnTo>
                <a:lnTo>
                  <a:pt x="4893102" y="5850"/>
                </a:lnTo>
                <a:lnTo>
                  <a:pt x="484956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6743" y="5219551"/>
            <a:ext cx="573978" cy="567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34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3666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8562" y="424053"/>
            <a:ext cx="675487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0084" y="1667764"/>
            <a:ext cx="10451831" cy="3342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6366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60" y="2362708"/>
            <a:ext cx="411734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</a:rPr>
              <a:t>Цифровая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маркировка</a:t>
            </a:r>
            <a:endParaRPr sz="2200" dirty="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solidFill>
                  <a:srgbClr val="FFFFFF"/>
                </a:solidFill>
              </a:rPr>
              <a:t>и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прослеживаемость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10" dirty="0">
                <a:solidFill>
                  <a:srgbClr val="FFFFFF"/>
                </a:solidFill>
              </a:rPr>
              <a:t>товаров</a:t>
            </a:r>
            <a:endParaRPr sz="2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03560" y="4960"/>
            <a:ext cx="11489055" cy="6853555"/>
            <a:chOff x="703560" y="4960"/>
            <a:chExt cx="11489055" cy="6853555"/>
          </a:xfrm>
        </p:grpSpPr>
        <p:sp>
          <p:nvSpPr>
            <p:cNvPr id="4" name="object 4"/>
            <p:cNvSpPr/>
            <p:nvPr/>
          </p:nvSpPr>
          <p:spPr>
            <a:xfrm>
              <a:off x="703560" y="3261540"/>
              <a:ext cx="4047490" cy="0"/>
            </a:xfrm>
            <a:custGeom>
              <a:avLst/>
              <a:gdLst/>
              <a:ahLst/>
              <a:cxnLst/>
              <a:rect l="l" t="t" r="r" b="b"/>
              <a:pathLst>
                <a:path w="4047490">
                  <a:moveTo>
                    <a:pt x="4047343" y="0"/>
                  </a:moveTo>
                  <a:lnTo>
                    <a:pt x="0" y="1"/>
                  </a:lnTo>
                </a:path>
              </a:pathLst>
            </a:custGeom>
            <a:ln w="41275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560" y="5440376"/>
              <a:ext cx="3418348" cy="745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4960"/>
              <a:ext cx="6096000" cy="6853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3153" y="2721101"/>
            <a:ext cx="0" cy="488315"/>
          </a:xfrm>
          <a:custGeom>
            <a:avLst/>
            <a:gdLst/>
            <a:ahLst/>
            <a:cxnLst/>
            <a:rect l="l" t="t" r="r" b="b"/>
            <a:pathLst>
              <a:path h="488314">
                <a:moveTo>
                  <a:pt x="0" y="0"/>
                </a:moveTo>
                <a:lnTo>
                  <a:pt x="0" y="488061"/>
                </a:lnTo>
              </a:path>
            </a:pathLst>
          </a:custGeom>
          <a:ln w="254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96468" y="359663"/>
            <a:ext cx="6182995" cy="655320"/>
          </a:xfrm>
          <a:custGeom>
            <a:avLst/>
            <a:gdLst/>
            <a:ahLst/>
            <a:cxnLst/>
            <a:rect l="l" t="t" r="r" b="b"/>
            <a:pathLst>
              <a:path w="6182995" h="655319">
                <a:moveTo>
                  <a:pt x="6073648" y="0"/>
                </a:moveTo>
                <a:lnTo>
                  <a:pt x="109219" y="0"/>
                </a:lnTo>
                <a:lnTo>
                  <a:pt x="66704" y="8582"/>
                </a:lnTo>
                <a:lnTo>
                  <a:pt x="31988" y="31988"/>
                </a:lnTo>
                <a:lnTo>
                  <a:pt x="8582" y="66704"/>
                </a:lnTo>
                <a:lnTo>
                  <a:pt x="0" y="109220"/>
                </a:lnTo>
                <a:lnTo>
                  <a:pt x="0" y="546100"/>
                </a:lnTo>
                <a:lnTo>
                  <a:pt x="8582" y="588615"/>
                </a:lnTo>
                <a:lnTo>
                  <a:pt x="31988" y="623331"/>
                </a:lnTo>
                <a:lnTo>
                  <a:pt x="66704" y="646737"/>
                </a:lnTo>
                <a:lnTo>
                  <a:pt x="109219" y="655320"/>
                </a:lnTo>
                <a:lnTo>
                  <a:pt x="6073648" y="655320"/>
                </a:lnTo>
                <a:lnTo>
                  <a:pt x="6116163" y="646737"/>
                </a:lnTo>
                <a:lnTo>
                  <a:pt x="6150879" y="623331"/>
                </a:lnTo>
                <a:lnTo>
                  <a:pt x="6174285" y="588615"/>
                </a:lnTo>
                <a:lnTo>
                  <a:pt x="6182867" y="546100"/>
                </a:lnTo>
                <a:lnTo>
                  <a:pt x="6182867" y="109220"/>
                </a:lnTo>
                <a:lnTo>
                  <a:pt x="6174285" y="66704"/>
                </a:lnTo>
                <a:lnTo>
                  <a:pt x="6150879" y="31988"/>
                </a:lnTo>
                <a:lnTo>
                  <a:pt x="6116163" y="8582"/>
                </a:lnTo>
                <a:lnTo>
                  <a:pt x="607364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8204" y="484378"/>
            <a:ext cx="561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Moдeль</a:t>
            </a:r>
            <a:r>
              <a:rPr spc="5" dirty="0"/>
              <a:t> </a:t>
            </a:r>
            <a:r>
              <a:rPr spc="-15" dirty="0" err="1"/>
              <a:t>фyн</a:t>
            </a:r>
            <a:r>
              <a:rPr lang="ru-RU" spc="-15" dirty="0"/>
              <a:t>к</a:t>
            </a:r>
            <a:r>
              <a:rPr spc="-15" dirty="0" err="1"/>
              <a:t>циoниpoвaния</a:t>
            </a:r>
            <a:r>
              <a:rPr spc="-40" dirty="0"/>
              <a:t> </a:t>
            </a:r>
            <a:r>
              <a:rPr spc="-10" dirty="0" err="1"/>
              <a:t>cиcтeмы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8191500" y="1141475"/>
            <a:ext cx="1423670" cy="1788160"/>
          </a:xfrm>
          <a:custGeom>
            <a:avLst/>
            <a:gdLst/>
            <a:ahLst/>
            <a:cxnLst/>
            <a:rect l="l" t="t" r="r" b="b"/>
            <a:pathLst>
              <a:path w="1423670" h="1788160">
                <a:moveTo>
                  <a:pt x="1186179" y="0"/>
                </a:moveTo>
                <a:lnTo>
                  <a:pt x="237235" y="0"/>
                </a:lnTo>
                <a:lnTo>
                  <a:pt x="189412" y="4818"/>
                </a:lnTo>
                <a:lnTo>
                  <a:pt x="144875" y="18637"/>
                </a:lnTo>
                <a:lnTo>
                  <a:pt x="104576" y="40505"/>
                </a:lnTo>
                <a:lnTo>
                  <a:pt x="69468" y="69468"/>
                </a:lnTo>
                <a:lnTo>
                  <a:pt x="40505" y="104576"/>
                </a:lnTo>
                <a:lnTo>
                  <a:pt x="18637" y="144875"/>
                </a:lnTo>
                <a:lnTo>
                  <a:pt x="4818" y="189412"/>
                </a:lnTo>
                <a:lnTo>
                  <a:pt x="0" y="237236"/>
                </a:lnTo>
                <a:lnTo>
                  <a:pt x="0" y="1550415"/>
                </a:lnTo>
                <a:lnTo>
                  <a:pt x="4818" y="1598239"/>
                </a:lnTo>
                <a:lnTo>
                  <a:pt x="18637" y="1642776"/>
                </a:lnTo>
                <a:lnTo>
                  <a:pt x="40505" y="1683075"/>
                </a:lnTo>
                <a:lnTo>
                  <a:pt x="69468" y="1718183"/>
                </a:lnTo>
                <a:lnTo>
                  <a:pt x="104576" y="1747146"/>
                </a:lnTo>
                <a:lnTo>
                  <a:pt x="144875" y="1769014"/>
                </a:lnTo>
                <a:lnTo>
                  <a:pt x="189412" y="1782833"/>
                </a:lnTo>
                <a:lnTo>
                  <a:pt x="237235" y="1787652"/>
                </a:lnTo>
                <a:lnTo>
                  <a:pt x="1186179" y="1787652"/>
                </a:lnTo>
                <a:lnTo>
                  <a:pt x="1234003" y="1782833"/>
                </a:lnTo>
                <a:lnTo>
                  <a:pt x="1278540" y="1769014"/>
                </a:lnTo>
                <a:lnTo>
                  <a:pt x="1318839" y="1747146"/>
                </a:lnTo>
                <a:lnTo>
                  <a:pt x="1353947" y="1718183"/>
                </a:lnTo>
                <a:lnTo>
                  <a:pt x="1382910" y="1683075"/>
                </a:lnTo>
                <a:lnTo>
                  <a:pt x="1404778" y="1642776"/>
                </a:lnTo>
                <a:lnTo>
                  <a:pt x="1418597" y="1598239"/>
                </a:lnTo>
                <a:lnTo>
                  <a:pt x="1423416" y="1550415"/>
                </a:lnTo>
                <a:lnTo>
                  <a:pt x="1423416" y="237236"/>
                </a:lnTo>
                <a:lnTo>
                  <a:pt x="1418597" y="189412"/>
                </a:lnTo>
                <a:lnTo>
                  <a:pt x="1404778" y="144875"/>
                </a:lnTo>
                <a:lnTo>
                  <a:pt x="1382910" y="104576"/>
                </a:lnTo>
                <a:lnTo>
                  <a:pt x="1353947" y="69468"/>
                </a:lnTo>
                <a:lnTo>
                  <a:pt x="1318839" y="40505"/>
                </a:lnTo>
                <a:lnTo>
                  <a:pt x="1278540" y="18637"/>
                </a:lnTo>
                <a:lnTo>
                  <a:pt x="1234003" y="4818"/>
                </a:lnTo>
                <a:lnTo>
                  <a:pt x="118617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53170" y="2465958"/>
            <a:ext cx="1099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AГPEГИPOBAHИE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41207" y="1069847"/>
            <a:ext cx="3266440" cy="3769360"/>
            <a:chOff x="8141207" y="1069847"/>
            <a:chExt cx="3266440" cy="37693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1207" y="1069847"/>
              <a:ext cx="1524000" cy="1516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69807" y="1298447"/>
              <a:ext cx="1080770" cy="1073150"/>
            </a:xfrm>
            <a:custGeom>
              <a:avLst/>
              <a:gdLst/>
              <a:ahLst/>
              <a:cxnLst/>
              <a:rect l="l" t="t" r="r" b="b"/>
              <a:pathLst>
                <a:path w="1080770" h="1073150">
                  <a:moveTo>
                    <a:pt x="901700" y="0"/>
                  </a:moveTo>
                  <a:lnTo>
                    <a:pt x="178816" y="0"/>
                  </a:lnTo>
                  <a:lnTo>
                    <a:pt x="131262" y="6384"/>
                  </a:lnTo>
                  <a:lnTo>
                    <a:pt x="88542" y="24402"/>
                  </a:lnTo>
                  <a:lnTo>
                    <a:pt x="52355" y="52355"/>
                  </a:lnTo>
                  <a:lnTo>
                    <a:pt x="24402" y="88542"/>
                  </a:lnTo>
                  <a:lnTo>
                    <a:pt x="6384" y="131262"/>
                  </a:lnTo>
                  <a:lnTo>
                    <a:pt x="0" y="178815"/>
                  </a:lnTo>
                  <a:lnTo>
                    <a:pt x="0" y="894079"/>
                  </a:lnTo>
                  <a:lnTo>
                    <a:pt x="6384" y="941633"/>
                  </a:lnTo>
                  <a:lnTo>
                    <a:pt x="24402" y="984353"/>
                  </a:lnTo>
                  <a:lnTo>
                    <a:pt x="52355" y="1020540"/>
                  </a:lnTo>
                  <a:lnTo>
                    <a:pt x="88542" y="1048493"/>
                  </a:lnTo>
                  <a:lnTo>
                    <a:pt x="131262" y="1066511"/>
                  </a:lnTo>
                  <a:lnTo>
                    <a:pt x="178816" y="1072896"/>
                  </a:lnTo>
                  <a:lnTo>
                    <a:pt x="901700" y="1072896"/>
                  </a:lnTo>
                  <a:lnTo>
                    <a:pt x="949253" y="1066511"/>
                  </a:lnTo>
                  <a:lnTo>
                    <a:pt x="991973" y="1048493"/>
                  </a:lnTo>
                  <a:lnTo>
                    <a:pt x="1028160" y="1020540"/>
                  </a:lnTo>
                  <a:lnTo>
                    <a:pt x="1056113" y="984353"/>
                  </a:lnTo>
                  <a:lnTo>
                    <a:pt x="1074131" y="941633"/>
                  </a:lnTo>
                  <a:lnTo>
                    <a:pt x="1080516" y="894079"/>
                  </a:lnTo>
                  <a:lnTo>
                    <a:pt x="1080516" y="178815"/>
                  </a:lnTo>
                  <a:lnTo>
                    <a:pt x="1074131" y="131262"/>
                  </a:lnTo>
                  <a:lnTo>
                    <a:pt x="1056113" y="88542"/>
                  </a:lnTo>
                  <a:lnTo>
                    <a:pt x="1028160" y="52355"/>
                  </a:lnTo>
                  <a:lnTo>
                    <a:pt x="991973" y="24402"/>
                  </a:lnTo>
                  <a:lnTo>
                    <a:pt x="949253" y="6384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3459" y="1563623"/>
              <a:ext cx="539496" cy="5394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83723" y="3049524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79" y="0"/>
                  </a:moveTo>
                  <a:lnTo>
                    <a:pt x="237235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39"/>
                  </a:lnTo>
                  <a:lnTo>
                    <a:pt x="4818" y="1599763"/>
                  </a:lnTo>
                  <a:lnTo>
                    <a:pt x="18637" y="1644300"/>
                  </a:lnTo>
                  <a:lnTo>
                    <a:pt x="40505" y="1684599"/>
                  </a:lnTo>
                  <a:lnTo>
                    <a:pt x="69468" y="1719706"/>
                  </a:lnTo>
                  <a:lnTo>
                    <a:pt x="104576" y="1748670"/>
                  </a:lnTo>
                  <a:lnTo>
                    <a:pt x="144875" y="1770538"/>
                  </a:lnTo>
                  <a:lnTo>
                    <a:pt x="189412" y="1784357"/>
                  </a:lnTo>
                  <a:lnTo>
                    <a:pt x="237235" y="1789176"/>
                  </a:lnTo>
                  <a:lnTo>
                    <a:pt x="1186179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7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6" y="1551939"/>
                  </a:lnTo>
                  <a:lnTo>
                    <a:pt x="1423416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70363" y="4348378"/>
            <a:ext cx="851535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8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6.</a:t>
            </a:r>
            <a:r>
              <a:rPr sz="10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BЫBOД</a:t>
            </a:r>
            <a:r>
              <a:rPr sz="10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5" dirty="0">
                <a:solidFill>
                  <a:srgbClr val="6D6E71"/>
                </a:solidFill>
                <a:latin typeface="Segoe UI"/>
                <a:cs typeface="Segoe UI"/>
              </a:rPr>
              <a:t>И3 </a:t>
            </a:r>
            <a:r>
              <a:rPr sz="1000" b="1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OБOPOTA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83880" y="2979420"/>
            <a:ext cx="3274060" cy="3805554"/>
            <a:chOff x="8183880" y="2979420"/>
            <a:chExt cx="3274060" cy="3805554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3432" y="2979420"/>
              <a:ext cx="1524000" cy="15149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162032" y="3208020"/>
              <a:ext cx="1080770" cy="1071880"/>
            </a:xfrm>
            <a:custGeom>
              <a:avLst/>
              <a:gdLst/>
              <a:ahLst/>
              <a:cxnLst/>
              <a:rect l="l" t="t" r="r" b="b"/>
              <a:pathLst>
                <a:path w="1080770" h="1071879">
                  <a:moveTo>
                    <a:pt x="901953" y="0"/>
                  </a:moveTo>
                  <a:lnTo>
                    <a:pt x="178562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2"/>
                  </a:lnTo>
                  <a:lnTo>
                    <a:pt x="0" y="892809"/>
                  </a:lnTo>
                  <a:lnTo>
                    <a:pt x="6374" y="940256"/>
                  </a:lnTo>
                  <a:lnTo>
                    <a:pt x="24365" y="982904"/>
                  </a:lnTo>
                  <a:lnTo>
                    <a:pt x="52276" y="1019047"/>
                  </a:lnTo>
                  <a:lnTo>
                    <a:pt x="88410" y="1046978"/>
                  </a:lnTo>
                  <a:lnTo>
                    <a:pt x="131071" y="1064989"/>
                  </a:lnTo>
                  <a:lnTo>
                    <a:pt x="178562" y="1071371"/>
                  </a:lnTo>
                  <a:lnTo>
                    <a:pt x="901953" y="1071371"/>
                  </a:lnTo>
                  <a:lnTo>
                    <a:pt x="949400" y="1064989"/>
                  </a:lnTo>
                  <a:lnTo>
                    <a:pt x="992048" y="1046978"/>
                  </a:lnTo>
                  <a:lnTo>
                    <a:pt x="1028192" y="1019048"/>
                  </a:lnTo>
                  <a:lnTo>
                    <a:pt x="1056122" y="982904"/>
                  </a:lnTo>
                  <a:lnTo>
                    <a:pt x="1074133" y="940256"/>
                  </a:lnTo>
                  <a:lnTo>
                    <a:pt x="1080516" y="892809"/>
                  </a:lnTo>
                  <a:lnTo>
                    <a:pt x="1080516" y="178562"/>
                  </a:lnTo>
                  <a:lnTo>
                    <a:pt x="1074133" y="131071"/>
                  </a:lnTo>
                  <a:lnTo>
                    <a:pt x="1056122" y="88410"/>
                  </a:lnTo>
                  <a:lnTo>
                    <a:pt x="1028192" y="52276"/>
                  </a:lnTo>
                  <a:lnTo>
                    <a:pt x="992048" y="24365"/>
                  </a:lnTo>
                  <a:lnTo>
                    <a:pt x="949400" y="6374"/>
                  </a:lnTo>
                  <a:lnTo>
                    <a:pt x="901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5684" y="3453384"/>
              <a:ext cx="539496" cy="5410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83880" y="4995672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79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5"/>
                  </a:lnTo>
                  <a:lnTo>
                    <a:pt x="0" y="1551939"/>
                  </a:lnTo>
                  <a:lnTo>
                    <a:pt x="4818" y="1599752"/>
                  </a:lnTo>
                  <a:lnTo>
                    <a:pt x="18637" y="1644284"/>
                  </a:lnTo>
                  <a:lnTo>
                    <a:pt x="40505" y="1684582"/>
                  </a:lnTo>
                  <a:lnTo>
                    <a:pt x="69469" y="1719692"/>
                  </a:lnTo>
                  <a:lnTo>
                    <a:pt x="104576" y="1748660"/>
                  </a:lnTo>
                  <a:lnTo>
                    <a:pt x="144875" y="1770533"/>
                  </a:lnTo>
                  <a:lnTo>
                    <a:pt x="189412" y="1784356"/>
                  </a:lnTo>
                  <a:lnTo>
                    <a:pt x="237236" y="1789176"/>
                  </a:lnTo>
                  <a:lnTo>
                    <a:pt x="1186179" y="1789176"/>
                  </a:lnTo>
                  <a:lnTo>
                    <a:pt x="1234003" y="1784356"/>
                  </a:lnTo>
                  <a:lnTo>
                    <a:pt x="1278540" y="1770533"/>
                  </a:lnTo>
                  <a:lnTo>
                    <a:pt x="1318839" y="1748660"/>
                  </a:lnTo>
                  <a:lnTo>
                    <a:pt x="1353947" y="1719692"/>
                  </a:lnTo>
                  <a:lnTo>
                    <a:pt x="1382910" y="1684582"/>
                  </a:lnTo>
                  <a:lnTo>
                    <a:pt x="1404778" y="1644284"/>
                  </a:lnTo>
                  <a:lnTo>
                    <a:pt x="1418597" y="1599752"/>
                  </a:lnTo>
                  <a:lnTo>
                    <a:pt x="1423416" y="1551939"/>
                  </a:lnTo>
                  <a:lnTo>
                    <a:pt x="1423416" y="237235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361426" y="6307023"/>
            <a:ext cx="10718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PO3HИЧHA</a:t>
            </a:r>
            <a:r>
              <a:rPr lang="ru-RU" sz="1000" b="1" spc="-10" dirty="0">
                <a:solidFill>
                  <a:srgbClr val="FFFFFF"/>
                </a:solidFill>
                <a:latin typeface="Segoe UI"/>
                <a:cs typeface="Segoe UI"/>
              </a:rPr>
              <a:t>Я</a:t>
            </a: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ПPOДAЖA</a:t>
            </a: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 (KKT)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33588" y="4925504"/>
            <a:ext cx="3284474" cy="1853501"/>
            <a:chOff x="8133588" y="4925504"/>
            <a:chExt cx="3284474" cy="1853501"/>
          </a:xfrm>
        </p:grpSpPr>
        <p:sp>
          <p:nvSpPr>
            <p:cNvPr id="20" name="object 20"/>
            <p:cNvSpPr/>
            <p:nvPr/>
          </p:nvSpPr>
          <p:spPr>
            <a:xfrm>
              <a:off x="9994392" y="4989575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79" y="0"/>
                  </a:moveTo>
                  <a:lnTo>
                    <a:pt x="237235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40"/>
                  </a:lnTo>
                  <a:lnTo>
                    <a:pt x="4818" y="1599748"/>
                  </a:lnTo>
                  <a:lnTo>
                    <a:pt x="18637" y="1644279"/>
                  </a:lnTo>
                  <a:lnTo>
                    <a:pt x="40505" y="1684576"/>
                  </a:lnTo>
                  <a:lnTo>
                    <a:pt x="69468" y="1719687"/>
                  </a:lnTo>
                  <a:lnTo>
                    <a:pt x="104576" y="1748656"/>
                  </a:lnTo>
                  <a:lnTo>
                    <a:pt x="144875" y="1770530"/>
                  </a:lnTo>
                  <a:lnTo>
                    <a:pt x="189412" y="1784354"/>
                  </a:lnTo>
                  <a:lnTo>
                    <a:pt x="237235" y="1789174"/>
                  </a:lnTo>
                  <a:lnTo>
                    <a:pt x="1186179" y="1789174"/>
                  </a:lnTo>
                  <a:lnTo>
                    <a:pt x="1234003" y="1784354"/>
                  </a:lnTo>
                  <a:lnTo>
                    <a:pt x="1278540" y="1770530"/>
                  </a:lnTo>
                  <a:lnTo>
                    <a:pt x="1318839" y="1748656"/>
                  </a:lnTo>
                  <a:lnTo>
                    <a:pt x="1353947" y="1719687"/>
                  </a:lnTo>
                  <a:lnTo>
                    <a:pt x="1382910" y="1684576"/>
                  </a:lnTo>
                  <a:lnTo>
                    <a:pt x="1404778" y="1644279"/>
                  </a:lnTo>
                  <a:lnTo>
                    <a:pt x="1418597" y="1599748"/>
                  </a:lnTo>
                  <a:lnTo>
                    <a:pt x="1423415" y="1551940"/>
                  </a:lnTo>
                  <a:lnTo>
                    <a:pt x="1423415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9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3588" y="4925504"/>
              <a:ext cx="1524000" cy="15149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62188" y="5154167"/>
              <a:ext cx="1080770" cy="1071880"/>
            </a:xfrm>
            <a:custGeom>
              <a:avLst/>
              <a:gdLst/>
              <a:ahLst/>
              <a:cxnLst/>
              <a:rect l="l" t="t" r="r" b="b"/>
              <a:pathLst>
                <a:path w="1080770" h="1071879">
                  <a:moveTo>
                    <a:pt x="901953" y="0"/>
                  </a:moveTo>
                  <a:lnTo>
                    <a:pt x="178561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1"/>
                  </a:lnTo>
                  <a:lnTo>
                    <a:pt x="0" y="892809"/>
                  </a:lnTo>
                  <a:lnTo>
                    <a:pt x="6374" y="940278"/>
                  </a:lnTo>
                  <a:lnTo>
                    <a:pt x="24365" y="982932"/>
                  </a:lnTo>
                  <a:lnTo>
                    <a:pt x="52276" y="1019071"/>
                  </a:lnTo>
                  <a:lnTo>
                    <a:pt x="88410" y="1046992"/>
                  </a:lnTo>
                  <a:lnTo>
                    <a:pt x="131071" y="1064993"/>
                  </a:lnTo>
                  <a:lnTo>
                    <a:pt x="178561" y="1071371"/>
                  </a:lnTo>
                  <a:lnTo>
                    <a:pt x="901953" y="1071371"/>
                  </a:lnTo>
                  <a:lnTo>
                    <a:pt x="949400" y="1064993"/>
                  </a:lnTo>
                  <a:lnTo>
                    <a:pt x="992048" y="1046992"/>
                  </a:lnTo>
                  <a:lnTo>
                    <a:pt x="1028191" y="1019071"/>
                  </a:lnTo>
                  <a:lnTo>
                    <a:pt x="1056122" y="982932"/>
                  </a:lnTo>
                  <a:lnTo>
                    <a:pt x="1074133" y="940278"/>
                  </a:lnTo>
                  <a:lnTo>
                    <a:pt x="1080515" y="892809"/>
                  </a:lnTo>
                  <a:lnTo>
                    <a:pt x="1080515" y="178561"/>
                  </a:lnTo>
                  <a:lnTo>
                    <a:pt x="1074133" y="131071"/>
                  </a:lnTo>
                  <a:lnTo>
                    <a:pt x="1056122" y="88410"/>
                  </a:lnTo>
                  <a:lnTo>
                    <a:pt x="1028192" y="52276"/>
                  </a:lnTo>
                  <a:lnTo>
                    <a:pt x="992048" y="24365"/>
                  </a:lnTo>
                  <a:lnTo>
                    <a:pt x="949400" y="6374"/>
                  </a:lnTo>
                  <a:lnTo>
                    <a:pt x="901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1075" y="5433298"/>
              <a:ext cx="539496" cy="53949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069448" y="6343903"/>
            <a:ext cx="1275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ПPOЧИE</a:t>
            </a: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 ПPИЧИHЫ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83880" y="3049523"/>
            <a:ext cx="3284220" cy="3385185"/>
            <a:chOff x="8183880" y="3049523"/>
            <a:chExt cx="3284220" cy="3385185"/>
          </a:xfrm>
        </p:grpSpPr>
        <p:sp>
          <p:nvSpPr>
            <p:cNvPr id="26" name="object 26"/>
            <p:cNvSpPr/>
            <p:nvPr/>
          </p:nvSpPr>
          <p:spPr>
            <a:xfrm>
              <a:off x="8183880" y="3049523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79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39"/>
                  </a:lnTo>
                  <a:lnTo>
                    <a:pt x="4818" y="1599763"/>
                  </a:lnTo>
                  <a:lnTo>
                    <a:pt x="18637" y="1644300"/>
                  </a:lnTo>
                  <a:lnTo>
                    <a:pt x="40505" y="1684599"/>
                  </a:lnTo>
                  <a:lnTo>
                    <a:pt x="69469" y="1719706"/>
                  </a:lnTo>
                  <a:lnTo>
                    <a:pt x="104576" y="1748670"/>
                  </a:lnTo>
                  <a:lnTo>
                    <a:pt x="144875" y="1770538"/>
                  </a:lnTo>
                  <a:lnTo>
                    <a:pt x="189412" y="1784357"/>
                  </a:lnTo>
                  <a:lnTo>
                    <a:pt x="237236" y="1789176"/>
                  </a:lnTo>
                  <a:lnTo>
                    <a:pt x="1186179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7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6" y="1551939"/>
                  </a:lnTo>
                  <a:lnTo>
                    <a:pt x="1423416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4100" y="4919408"/>
              <a:ext cx="1524000" cy="15149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172700" y="5148072"/>
              <a:ext cx="1080770" cy="1071880"/>
            </a:xfrm>
            <a:custGeom>
              <a:avLst/>
              <a:gdLst/>
              <a:ahLst/>
              <a:cxnLst/>
              <a:rect l="l" t="t" r="r" b="b"/>
              <a:pathLst>
                <a:path w="1080770" h="1071879">
                  <a:moveTo>
                    <a:pt x="901953" y="0"/>
                  </a:moveTo>
                  <a:lnTo>
                    <a:pt x="178561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1"/>
                  </a:lnTo>
                  <a:lnTo>
                    <a:pt x="0" y="892809"/>
                  </a:lnTo>
                  <a:lnTo>
                    <a:pt x="6374" y="940278"/>
                  </a:lnTo>
                  <a:lnTo>
                    <a:pt x="24365" y="982932"/>
                  </a:lnTo>
                  <a:lnTo>
                    <a:pt x="52276" y="1019071"/>
                  </a:lnTo>
                  <a:lnTo>
                    <a:pt x="88410" y="1046992"/>
                  </a:lnTo>
                  <a:lnTo>
                    <a:pt x="131071" y="1064993"/>
                  </a:lnTo>
                  <a:lnTo>
                    <a:pt x="178561" y="1071371"/>
                  </a:lnTo>
                  <a:lnTo>
                    <a:pt x="901953" y="1071371"/>
                  </a:lnTo>
                  <a:lnTo>
                    <a:pt x="949400" y="1064993"/>
                  </a:lnTo>
                  <a:lnTo>
                    <a:pt x="992048" y="1046992"/>
                  </a:lnTo>
                  <a:lnTo>
                    <a:pt x="1028192" y="1019071"/>
                  </a:lnTo>
                  <a:lnTo>
                    <a:pt x="1056122" y="982932"/>
                  </a:lnTo>
                  <a:lnTo>
                    <a:pt x="1074133" y="940278"/>
                  </a:lnTo>
                  <a:lnTo>
                    <a:pt x="1080516" y="892809"/>
                  </a:lnTo>
                  <a:lnTo>
                    <a:pt x="1080516" y="178561"/>
                  </a:lnTo>
                  <a:lnTo>
                    <a:pt x="1074133" y="131071"/>
                  </a:lnTo>
                  <a:lnTo>
                    <a:pt x="1056122" y="88410"/>
                  </a:lnTo>
                  <a:lnTo>
                    <a:pt x="1028192" y="52276"/>
                  </a:lnTo>
                  <a:lnTo>
                    <a:pt x="992048" y="24365"/>
                  </a:lnTo>
                  <a:lnTo>
                    <a:pt x="949400" y="6374"/>
                  </a:lnTo>
                  <a:lnTo>
                    <a:pt x="901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1780" y="5413247"/>
              <a:ext cx="539496" cy="53949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474202" y="4348378"/>
            <a:ext cx="84709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8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5.</a:t>
            </a:r>
            <a:r>
              <a:rPr sz="10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ПEPEДAЧA </a:t>
            </a:r>
            <a:r>
              <a:rPr sz="1000" b="1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ПPAB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73367" y="2979420"/>
            <a:ext cx="3284220" cy="1859280"/>
            <a:chOff x="6373367" y="2979420"/>
            <a:chExt cx="3284220" cy="185928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3588" y="2979420"/>
              <a:ext cx="1524000" cy="15149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362188" y="3208020"/>
              <a:ext cx="1080770" cy="1071880"/>
            </a:xfrm>
            <a:custGeom>
              <a:avLst/>
              <a:gdLst/>
              <a:ahLst/>
              <a:cxnLst/>
              <a:rect l="l" t="t" r="r" b="b"/>
              <a:pathLst>
                <a:path w="1080770" h="1071879">
                  <a:moveTo>
                    <a:pt x="901953" y="0"/>
                  </a:moveTo>
                  <a:lnTo>
                    <a:pt x="178561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2"/>
                  </a:lnTo>
                  <a:lnTo>
                    <a:pt x="0" y="892809"/>
                  </a:lnTo>
                  <a:lnTo>
                    <a:pt x="6374" y="940256"/>
                  </a:lnTo>
                  <a:lnTo>
                    <a:pt x="24365" y="982904"/>
                  </a:lnTo>
                  <a:lnTo>
                    <a:pt x="52276" y="1019047"/>
                  </a:lnTo>
                  <a:lnTo>
                    <a:pt x="88410" y="1046978"/>
                  </a:lnTo>
                  <a:lnTo>
                    <a:pt x="131071" y="1064989"/>
                  </a:lnTo>
                  <a:lnTo>
                    <a:pt x="178561" y="1071371"/>
                  </a:lnTo>
                  <a:lnTo>
                    <a:pt x="901953" y="1071371"/>
                  </a:lnTo>
                  <a:lnTo>
                    <a:pt x="949400" y="1064989"/>
                  </a:lnTo>
                  <a:lnTo>
                    <a:pt x="992048" y="1046978"/>
                  </a:lnTo>
                  <a:lnTo>
                    <a:pt x="1028191" y="1019048"/>
                  </a:lnTo>
                  <a:lnTo>
                    <a:pt x="1056122" y="982904"/>
                  </a:lnTo>
                  <a:lnTo>
                    <a:pt x="1074133" y="940256"/>
                  </a:lnTo>
                  <a:lnTo>
                    <a:pt x="1080515" y="892809"/>
                  </a:lnTo>
                  <a:lnTo>
                    <a:pt x="1080515" y="178562"/>
                  </a:lnTo>
                  <a:lnTo>
                    <a:pt x="1074133" y="131071"/>
                  </a:lnTo>
                  <a:lnTo>
                    <a:pt x="1056122" y="88410"/>
                  </a:lnTo>
                  <a:lnTo>
                    <a:pt x="1028192" y="52276"/>
                  </a:lnTo>
                  <a:lnTo>
                    <a:pt x="992048" y="24365"/>
                  </a:lnTo>
                  <a:lnTo>
                    <a:pt x="949400" y="6374"/>
                  </a:lnTo>
                  <a:lnTo>
                    <a:pt x="901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3460" y="3453384"/>
              <a:ext cx="539496" cy="5410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73367" y="3049524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80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39"/>
                  </a:lnTo>
                  <a:lnTo>
                    <a:pt x="4818" y="1599763"/>
                  </a:lnTo>
                  <a:lnTo>
                    <a:pt x="18637" y="1644300"/>
                  </a:lnTo>
                  <a:lnTo>
                    <a:pt x="40505" y="1684599"/>
                  </a:lnTo>
                  <a:lnTo>
                    <a:pt x="69468" y="1719706"/>
                  </a:lnTo>
                  <a:lnTo>
                    <a:pt x="104576" y="1748670"/>
                  </a:lnTo>
                  <a:lnTo>
                    <a:pt x="144875" y="1770538"/>
                  </a:lnTo>
                  <a:lnTo>
                    <a:pt x="189412" y="1784357"/>
                  </a:lnTo>
                  <a:lnTo>
                    <a:pt x="237236" y="1789176"/>
                  </a:lnTo>
                  <a:lnTo>
                    <a:pt x="1186180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7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5" y="1551939"/>
                  </a:lnTo>
                  <a:lnTo>
                    <a:pt x="1423415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84365" y="4403216"/>
            <a:ext cx="1202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4.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BBOД</a:t>
            </a:r>
            <a:r>
              <a:rPr sz="1000" b="1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B</a:t>
            </a:r>
            <a:r>
              <a:rPr sz="10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OБOPOT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00683" y="2979420"/>
            <a:ext cx="6946900" cy="1851660"/>
            <a:chOff x="900683" y="2979420"/>
            <a:chExt cx="6946900" cy="1851660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5" y="2979420"/>
              <a:ext cx="1524000" cy="15149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551675" y="3208020"/>
              <a:ext cx="1080770" cy="1071880"/>
            </a:xfrm>
            <a:custGeom>
              <a:avLst/>
              <a:gdLst/>
              <a:ahLst/>
              <a:cxnLst/>
              <a:rect l="l" t="t" r="r" b="b"/>
              <a:pathLst>
                <a:path w="1080770" h="1071879">
                  <a:moveTo>
                    <a:pt x="901953" y="0"/>
                  </a:moveTo>
                  <a:lnTo>
                    <a:pt x="178562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2"/>
                  </a:lnTo>
                  <a:lnTo>
                    <a:pt x="0" y="892809"/>
                  </a:lnTo>
                  <a:lnTo>
                    <a:pt x="6374" y="940256"/>
                  </a:lnTo>
                  <a:lnTo>
                    <a:pt x="24365" y="982904"/>
                  </a:lnTo>
                  <a:lnTo>
                    <a:pt x="52276" y="1019047"/>
                  </a:lnTo>
                  <a:lnTo>
                    <a:pt x="88410" y="1046978"/>
                  </a:lnTo>
                  <a:lnTo>
                    <a:pt x="131071" y="1064989"/>
                  </a:lnTo>
                  <a:lnTo>
                    <a:pt x="178562" y="1071371"/>
                  </a:lnTo>
                  <a:lnTo>
                    <a:pt x="901953" y="1071371"/>
                  </a:lnTo>
                  <a:lnTo>
                    <a:pt x="949400" y="1064989"/>
                  </a:lnTo>
                  <a:lnTo>
                    <a:pt x="992048" y="1046978"/>
                  </a:lnTo>
                  <a:lnTo>
                    <a:pt x="1028192" y="1019048"/>
                  </a:lnTo>
                  <a:lnTo>
                    <a:pt x="1056122" y="982904"/>
                  </a:lnTo>
                  <a:lnTo>
                    <a:pt x="1074133" y="940256"/>
                  </a:lnTo>
                  <a:lnTo>
                    <a:pt x="1080516" y="892809"/>
                  </a:lnTo>
                  <a:lnTo>
                    <a:pt x="1080516" y="178562"/>
                  </a:lnTo>
                  <a:lnTo>
                    <a:pt x="1074133" y="131071"/>
                  </a:lnTo>
                  <a:lnTo>
                    <a:pt x="1056122" y="88410"/>
                  </a:lnTo>
                  <a:lnTo>
                    <a:pt x="1028192" y="52276"/>
                  </a:lnTo>
                  <a:lnTo>
                    <a:pt x="992048" y="24365"/>
                  </a:lnTo>
                  <a:lnTo>
                    <a:pt x="949400" y="6374"/>
                  </a:lnTo>
                  <a:lnTo>
                    <a:pt x="901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1424" y="3464052"/>
              <a:ext cx="539496" cy="5394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00683" y="3041904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80" y="0"/>
                  </a:moveTo>
                  <a:lnTo>
                    <a:pt x="237235" y="0"/>
                  </a:lnTo>
                  <a:lnTo>
                    <a:pt x="189423" y="4818"/>
                  </a:lnTo>
                  <a:lnTo>
                    <a:pt x="144891" y="18637"/>
                  </a:lnTo>
                  <a:lnTo>
                    <a:pt x="104593" y="40505"/>
                  </a:lnTo>
                  <a:lnTo>
                    <a:pt x="69483" y="69468"/>
                  </a:lnTo>
                  <a:lnTo>
                    <a:pt x="40515" y="104576"/>
                  </a:lnTo>
                  <a:lnTo>
                    <a:pt x="18642" y="144875"/>
                  </a:lnTo>
                  <a:lnTo>
                    <a:pt x="4819" y="189412"/>
                  </a:lnTo>
                  <a:lnTo>
                    <a:pt x="0" y="237236"/>
                  </a:lnTo>
                  <a:lnTo>
                    <a:pt x="0" y="1551940"/>
                  </a:lnTo>
                  <a:lnTo>
                    <a:pt x="4819" y="1599763"/>
                  </a:lnTo>
                  <a:lnTo>
                    <a:pt x="18642" y="1644300"/>
                  </a:lnTo>
                  <a:lnTo>
                    <a:pt x="40515" y="1684599"/>
                  </a:lnTo>
                  <a:lnTo>
                    <a:pt x="69483" y="1719707"/>
                  </a:lnTo>
                  <a:lnTo>
                    <a:pt x="104593" y="1748670"/>
                  </a:lnTo>
                  <a:lnTo>
                    <a:pt x="144891" y="1770538"/>
                  </a:lnTo>
                  <a:lnTo>
                    <a:pt x="189423" y="1784357"/>
                  </a:lnTo>
                  <a:lnTo>
                    <a:pt x="237235" y="1789176"/>
                  </a:lnTo>
                  <a:lnTo>
                    <a:pt x="1186180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6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6" y="1551940"/>
                  </a:lnTo>
                  <a:lnTo>
                    <a:pt x="1423416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63523" y="4341012"/>
            <a:ext cx="896619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08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1.</a:t>
            </a:r>
            <a:r>
              <a:rPr sz="1000" b="1" spc="-5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OПИCAHИE </a:t>
            </a:r>
            <a:r>
              <a:rPr sz="1000" b="1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TOBAPOB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50391" y="2188717"/>
            <a:ext cx="10405745" cy="2814320"/>
            <a:chOff x="850391" y="2188717"/>
            <a:chExt cx="10405745" cy="2814320"/>
          </a:xfrm>
        </p:grpSpPr>
        <p:sp>
          <p:nvSpPr>
            <p:cNvPr id="44" name="object 44"/>
            <p:cNvSpPr/>
            <p:nvPr/>
          </p:nvSpPr>
          <p:spPr>
            <a:xfrm>
              <a:off x="9591294" y="2265425"/>
              <a:ext cx="582930" cy="0"/>
            </a:xfrm>
            <a:custGeom>
              <a:avLst/>
              <a:gdLst/>
              <a:ahLst/>
              <a:cxnLst/>
              <a:rect l="l" t="t" r="r" b="b"/>
              <a:pathLst>
                <a:path w="582929">
                  <a:moveTo>
                    <a:pt x="0" y="0"/>
                  </a:moveTo>
                  <a:lnTo>
                    <a:pt x="582929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3061" y="2188717"/>
              <a:ext cx="154940" cy="1549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92973" y="4182617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6265" y="4105910"/>
              <a:ext cx="154939" cy="1549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585198" y="4181094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8489" y="4104385"/>
              <a:ext cx="154939" cy="15493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177777" y="4719066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h="271145">
                  <a:moveTo>
                    <a:pt x="0" y="0"/>
                  </a:moveTo>
                  <a:lnTo>
                    <a:pt x="0" y="270763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99546" y="4642357"/>
              <a:ext cx="156463" cy="15494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173461" y="2265425"/>
              <a:ext cx="0" cy="784225"/>
            </a:xfrm>
            <a:custGeom>
              <a:avLst/>
              <a:gdLst/>
              <a:ahLst/>
              <a:cxnLst/>
              <a:rect l="l" t="t" r="r" b="b"/>
              <a:pathLst>
                <a:path h="784225">
                  <a:moveTo>
                    <a:pt x="0" y="0"/>
                  </a:moveTo>
                  <a:lnTo>
                    <a:pt x="0" y="783716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36177" y="2702305"/>
              <a:ext cx="154940" cy="37084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608570" y="2273045"/>
              <a:ext cx="582930" cy="0"/>
            </a:xfrm>
            <a:custGeom>
              <a:avLst/>
              <a:gdLst/>
              <a:ahLst/>
              <a:cxnLst/>
              <a:rect l="l" t="t" r="r" b="b"/>
              <a:pathLst>
                <a:path w="582929">
                  <a:moveTo>
                    <a:pt x="582929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4030" y="2194813"/>
              <a:ext cx="154940" cy="15493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608570" y="2273045"/>
              <a:ext cx="0" cy="784225"/>
            </a:xfrm>
            <a:custGeom>
              <a:avLst/>
              <a:gdLst/>
              <a:ahLst/>
              <a:cxnLst/>
              <a:rect l="l" t="t" r="r" b="b"/>
              <a:pathLst>
                <a:path h="784225">
                  <a:moveTo>
                    <a:pt x="0" y="0"/>
                  </a:moveTo>
                  <a:lnTo>
                    <a:pt x="0" y="783716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391" y="2971799"/>
              <a:ext cx="1523999" cy="151638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8991" y="3200400"/>
              <a:ext cx="1080770" cy="1073150"/>
            </a:xfrm>
            <a:custGeom>
              <a:avLst/>
              <a:gdLst/>
              <a:ahLst/>
              <a:cxnLst/>
              <a:rect l="l" t="t" r="r" b="b"/>
              <a:pathLst>
                <a:path w="1080770" h="1073150">
                  <a:moveTo>
                    <a:pt x="901700" y="0"/>
                  </a:moveTo>
                  <a:lnTo>
                    <a:pt x="178816" y="0"/>
                  </a:lnTo>
                  <a:lnTo>
                    <a:pt x="131280" y="6384"/>
                  </a:lnTo>
                  <a:lnTo>
                    <a:pt x="88565" y="24402"/>
                  </a:lnTo>
                  <a:lnTo>
                    <a:pt x="52374" y="52355"/>
                  </a:lnTo>
                  <a:lnTo>
                    <a:pt x="24414" y="88542"/>
                  </a:lnTo>
                  <a:lnTo>
                    <a:pt x="6387" y="131262"/>
                  </a:lnTo>
                  <a:lnTo>
                    <a:pt x="0" y="178815"/>
                  </a:lnTo>
                  <a:lnTo>
                    <a:pt x="0" y="894080"/>
                  </a:lnTo>
                  <a:lnTo>
                    <a:pt x="6387" y="941633"/>
                  </a:lnTo>
                  <a:lnTo>
                    <a:pt x="24414" y="984353"/>
                  </a:lnTo>
                  <a:lnTo>
                    <a:pt x="52374" y="1020540"/>
                  </a:lnTo>
                  <a:lnTo>
                    <a:pt x="88565" y="1048493"/>
                  </a:lnTo>
                  <a:lnTo>
                    <a:pt x="131280" y="1066511"/>
                  </a:lnTo>
                  <a:lnTo>
                    <a:pt x="178816" y="1072895"/>
                  </a:lnTo>
                  <a:lnTo>
                    <a:pt x="901700" y="1072895"/>
                  </a:lnTo>
                  <a:lnTo>
                    <a:pt x="949253" y="1066511"/>
                  </a:lnTo>
                  <a:lnTo>
                    <a:pt x="991973" y="1048493"/>
                  </a:lnTo>
                  <a:lnTo>
                    <a:pt x="1028160" y="1020540"/>
                  </a:lnTo>
                  <a:lnTo>
                    <a:pt x="1056113" y="984353"/>
                  </a:lnTo>
                  <a:lnTo>
                    <a:pt x="1074131" y="941633"/>
                  </a:lnTo>
                  <a:lnTo>
                    <a:pt x="1080516" y="894080"/>
                  </a:lnTo>
                  <a:lnTo>
                    <a:pt x="1080516" y="178815"/>
                  </a:lnTo>
                  <a:lnTo>
                    <a:pt x="1074131" y="131262"/>
                  </a:lnTo>
                  <a:lnTo>
                    <a:pt x="1056113" y="88542"/>
                  </a:lnTo>
                  <a:lnTo>
                    <a:pt x="1028160" y="52355"/>
                  </a:lnTo>
                  <a:lnTo>
                    <a:pt x="991973" y="24402"/>
                  </a:lnTo>
                  <a:lnTo>
                    <a:pt x="949253" y="6384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42643" y="3424427"/>
              <a:ext cx="539495" cy="53949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305050" y="4210050"/>
              <a:ext cx="412115" cy="0"/>
            </a:xfrm>
            <a:custGeom>
              <a:avLst/>
              <a:gdLst/>
              <a:ahLst/>
              <a:cxnLst/>
              <a:rect l="l" t="t" r="r" b="b"/>
              <a:pathLst>
                <a:path w="412114">
                  <a:moveTo>
                    <a:pt x="0" y="0"/>
                  </a:moveTo>
                  <a:lnTo>
                    <a:pt x="412114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28341" y="4131817"/>
              <a:ext cx="154939" cy="15493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720340" y="3041903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80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9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40"/>
                  </a:lnTo>
                  <a:lnTo>
                    <a:pt x="4818" y="1599763"/>
                  </a:lnTo>
                  <a:lnTo>
                    <a:pt x="18637" y="1644300"/>
                  </a:lnTo>
                  <a:lnTo>
                    <a:pt x="40505" y="1684599"/>
                  </a:lnTo>
                  <a:lnTo>
                    <a:pt x="69468" y="1719707"/>
                  </a:lnTo>
                  <a:lnTo>
                    <a:pt x="104576" y="1748670"/>
                  </a:lnTo>
                  <a:lnTo>
                    <a:pt x="144875" y="1770538"/>
                  </a:lnTo>
                  <a:lnTo>
                    <a:pt x="189412" y="1784357"/>
                  </a:lnTo>
                  <a:lnTo>
                    <a:pt x="237236" y="1789176"/>
                  </a:lnTo>
                  <a:lnTo>
                    <a:pt x="1186180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7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5" y="1551940"/>
                  </a:lnTo>
                  <a:lnTo>
                    <a:pt x="1423415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6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027679" y="4341012"/>
            <a:ext cx="810260" cy="33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6370">
              <a:lnSpc>
                <a:spcPct val="108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2.</a:t>
            </a:r>
            <a:r>
              <a:rPr sz="1000" b="1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ЭMИCC</a:t>
            </a:r>
            <a:r>
              <a:rPr sz="1000" b="1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lang="ru-RU" sz="1000" b="1" spc="-10" dirty="0">
                <a:solidFill>
                  <a:srgbClr val="6D6E71"/>
                </a:solidFill>
                <a:latin typeface="Segoe UI"/>
                <a:cs typeface="Segoe UI"/>
              </a:rPr>
              <a:t>Я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 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KOДOB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670048" y="2971800"/>
            <a:ext cx="7630795" cy="2534920"/>
            <a:chOff x="2670048" y="2971800"/>
            <a:chExt cx="7630795" cy="2534920"/>
          </a:xfrm>
        </p:grpSpPr>
        <p:sp>
          <p:nvSpPr>
            <p:cNvPr id="65" name="object 65"/>
            <p:cNvSpPr/>
            <p:nvPr/>
          </p:nvSpPr>
          <p:spPr>
            <a:xfrm>
              <a:off x="5971794" y="4207002"/>
              <a:ext cx="4251960" cy="502920"/>
            </a:xfrm>
            <a:custGeom>
              <a:avLst/>
              <a:gdLst/>
              <a:ahLst/>
              <a:cxnLst/>
              <a:rect l="l" t="t" r="r" b="b"/>
              <a:pathLst>
                <a:path w="4251959" h="502920">
                  <a:moveTo>
                    <a:pt x="415289" y="0"/>
                  </a:moveTo>
                  <a:lnTo>
                    <a:pt x="0" y="0"/>
                  </a:lnTo>
                </a:path>
                <a:path w="4251959" h="502920">
                  <a:moveTo>
                    <a:pt x="4251959" y="502920"/>
                  </a:moveTo>
                  <a:lnTo>
                    <a:pt x="3832859" y="50292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45522" y="4633214"/>
              <a:ext cx="154939" cy="15494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608057" y="4709922"/>
              <a:ext cx="196850" cy="784225"/>
            </a:xfrm>
            <a:custGeom>
              <a:avLst/>
              <a:gdLst/>
              <a:ahLst/>
              <a:cxnLst/>
              <a:rect l="l" t="t" r="r" b="b"/>
              <a:pathLst>
                <a:path w="196850" h="784225">
                  <a:moveTo>
                    <a:pt x="196596" y="0"/>
                  </a:moveTo>
                  <a:lnTo>
                    <a:pt x="196596" y="783716"/>
                  </a:lnTo>
                </a:path>
                <a:path w="196850" h="784225">
                  <a:moveTo>
                    <a:pt x="195834" y="783335"/>
                  </a:moveTo>
                  <a:lnTo>
                    <a:pt x="0" y="783335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47870" y="4130294"/>
              <a:ext cx="156463" cy="15493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575048" y="3041903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29">
                  <a:moveTo>
                    <a:pt x="1186179" y="0"/>
                  </a:moveTo>
                  <a:lnTo>
                    <a:pt x="237236" y="0"/>
                  </a:lnTo>
                  <a:lnTo>
                    <a:pt x="189412" y="4818"/>
                  </a:lnTo>
                  <a:lnTo>
                    <a:pt x="144875" y="18637"/>
                  </a:lnTo>
                  <a:lnTo>
                    <a:pt x="104576" y="40505"/>
                  </a:lnTo>
                  <a:lnTo>
                    <a:pt x="69468" y="69468"/>
                  </a:lnTo>
                  <a:lnTo>
                    <a:pt x="40505" y="104576"/>
                  </a:lnTo>
                  <a:lnTo>
                    <a:pt x="18637" y="144875"/>
                  </a:lnTo>
                  <a:lnTo>
                    <a:pt x="4818" y="189412"/>
                  </a:lnTo>
                  <a:lnTo>
                    <a:pt x="0" y="237236"/>
                  </a:lnTo>
                  <a:lnTo>
                    <a:pt x="0" y="1551940"/>
                  </a:lnTo>
                  <a:lnTo>
                    <a:pt x="4818" y="1599763"/>
                  </a:lnTo>
                  <a:lnTo>
                    <a:pt x="18637" y="1644300"/>
                  </a:lnTo>
                  <a:lnTo>
                    <a:pt x="40505" y="1684599"/>
                  </a:lnTo>
                  <a:lnTo>
                    <a:pt x="69468" y="1719707"/>
                  </a:lnTo>
                  <a:lnTo>
                    <a:pt x="104576" y="1748670"/>
                  </a:lnTo>
                  <a:lnTo>
                    <a:pt x="144875" y="1770538"/>
                  </a:lnTo>
                  <a:lnTo>
                    <a:pt x="189412" y="1784357"/>
                  </a:lnTo>
                  <a:lnTo>
                    <a:pt x="237236" y="1789176"/>
                  </a:lnTo>
                  <a:lnTo>
                    <a:pt x="1186179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7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5" y="1551940"/>
                  </a:lnTo>
                  <a:lnTo>
                    <a:pt x="1423415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0" name="object 7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0048" y="2971800"/>
              <a:ext cx="1524000" cy="151638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898648" y="3200400"/>
              <a:ext cx="1080770" cy="1073150"/>
            </a:xfrm>
            <a:custGeom>
              <a:avLst/>
              <a:gdLst/>
              <a:ahLst/>
              <a:cxnLst/>
              <a:rect l="l" t="t" r="r" b="b"/>
              <a:pathLst>
                <a:path w="1080770" h="1073150">
                  <a:moveTo>
                    <a:pt x="901700" y="0"/>
                  </a:moveTo>
                  <a:lnTo>
                    <a:pt x="178815" y="0"/>
                  </a:lnTo>
                  <a:lnTo>
                    <a:pt x="131262" y="6384"/>
                  </a:lnTo>
                  <a:lnTo>
                    <a:pt x="88542" y="24402"/>
                  </a:lnTo>
                  <a:lnTo>
                    <a:pt x="52355" y="52355"/>
                  </a:lnTo>
                  <a:lnTo>
                    <a:pt x="24402" y="88542"/>
                  </a:lnTo>
                  <a:lnTo>
                    <a:pt x="6384" y="131262"/>
                  </a:lnTo>
                  <a:lnTo>
                    <a:pt x="0" y="178815"/>
                  </a:lnTo>
                  <a:lnTo>
                    <a:pt x="0" y="894080"/>
                  </a:lnTo>
                  <a:lnTo>
                    <a:pt x="6384" y="941633"/>
                  </a:lnTo>
                  <a:lnTo>
                    <a:pt x="24402" y="984353"/>
                  </a:lnTo>
                  <a:lnTo>
                    <a:pt x="52355" y="1020540"/>
                  </a:lnTo>
                  <a:lnTo>
                    <a:pt x="88542" y="1048493"/>
                  </a:lnTo>
                  <a:lnTo>
                    <a:pt x="131262" y="1066511"/>
                  </a:lnTo>
                  <a:lnTo>
                    <a:pt x="178815" y="1072895"/>
                  </a:lnTo>
                  <a:lnTo>
                    <a:pt x="901700" y="1072895"/>
                  </a:lnTo>
                  <a:lnTo>
                    <a:pt x="949253" y="1066511"/>
                  </a:lnTo>
                  <a:lnTo>
                    <a:pt x="991973" y="1048493"/>
                  </a:lnTo>
                  <a:lnTo>
                    <a:pt x="1028160" y="1020540"/>
                  </a:lnTo>
                  <a:lnTo>
                    <a:pt x="1056113" y="984353"/>
                  </a:lnTo>
                  <a:lnTo>
                    <a:pt x="1074131" y="941633"/>
                  </a:lnTo>
                  <a:lnTo>
                    <a:pt x="1080515" y="894080"/>
                  </a:lnTo>
                  <a:lnTo>
                    <a:pt x="1080515" y="178815"/>
                  </a:lnTo>
                  <a:lnTo>
                    <a:pt x="1074131" y="131262"/>
                  </a:lnTo>
                  <a:lnTo>
                    <a:pt x="1056113" y="88542"/>
                  </a:lnTo>
                  <a:lnTo>
                    <a:pt x="1028160" y="52355"/>
                  </a:lnTo>
                  <a:lnTo>
                    <a:pt x="991973" y="24402"/>
                  </a:lnTo>
                  <a:lnTo>
                    <a:pt x="949253" y="6384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9252" y="3471672"/>
              <a:ext cx="539496" cy="53949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141470" y="4207002"/>
              <a:ext cx="399415" cy="635"/>
            </a:xfrm>
            <a:custGeom>
              <a:avLst/>
              <a:gdLst/>
              <a:ahLst/>
              <a:cxnLst/>
              <a:rect l="l" t="t" r="r" b="b"/>
              <a:pathLst>
                <a:path w="399414" h="635">
                  <a:moveTo>
                    <a:pt x="399033" y="0"/>
                  </a:moveTo>
                  <a:lnTo>
                    <a:pt x="0" y="254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4" name="object 7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8660" y="2971800"/>
              <a:ext cx="1524000" cy="15163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747260" y="3200400"/>
              <a:ext cx="1080770" cy="1073150"/>
            </a:xfrm>
            <a:custGeom>
              <a:avLst/>
              <a:gdLst/>
              <a:ahLst/>
              <a:cxnLst/>
              <a:rect l="l" t="t" r="r" b="b"/>
              <a:pathLst>
                <a:path w="1080770" h="1073150">
                  <a:moveTo>
                    <a:pt x="901700" y="0"/>
                  </a:moveTo>
                  <a:lnTo>
                    <a:pt x="178815" y="0"/>
                  </a:lnTo>
                  <a:lnTo>
                    <a:pt x="131262" y="6384"/>
                  </a:lnTo>
                  <a:lnTo>
                    <a:pt x="88542" y="24402"/>
                  </a:lnTo>
                  <a:lnTo>
                    <a:pt x="52355" y="52355"/>
                  </a:lnTo>
                  <a:lnTo>
                    <a:pt x="24402" y="88542"/>
                  </a:lnTo>
                  <a:lnTo>
                    <a:pt x="6384" y="131262"/>
                  </a:lnTo>
                  <a:lnTo>
                    <a:pt x="0" y="178815"/>
                  </a:lnTo>
                  <a:lnTo>
                    <a:pt x="0" y="894080"/>
                  </a:lnTo>
                  <a:lnTo>
                    <a:pt x="6384" y="941633"/>
                  </a:lnTo>
                  <a:lnTo>
                    <a:pt x="24402" y="984353"/>
                  </a:lnTo>
                  <a:lnTo>
                    <a:pt x="52355" y="1020540"/>
                  </a:lnTo>
                  <a:lnTo>
                    <a:pt x="88542" y="1048493"/>
                  </a:lnTo>
                  <a:lnTo>
                    <a:pt x="131262" y="1066511"/>
                  </a:lnTo>
                  <a:lnTo>
                    <a:pt x="178815" y="1072895"/>
                  </a:lnTo>
                  <a:lnTo>
                    <a:pt x="901700" y="1072895"/>
                  </a:lnTo>
                  <a:lnTo>
                    <a:pt x="949253" y="1066511"/>
                  </a:lnTo>
                  <a:lnTo>
                    <a:pt x="991973" y="1048493"/>
                  </a:lnTo>
                  <a:lnTo>
                    <a:pt x="1028160" y="1020540"/>
                  </a:lnTo>
                  <a:lnTo>
                    <a:pt x="1056113" y="984353"/>
                  </a:lnTo>
                  <a:lnTo>
                    <a:pt x="1074131" y="941633"/>
                  </a:lnTo>
                  <a:lnTo>
                    <a:pt x="1080515" y="894080"/>
                  </a:lnTo>
                  <a:lnTo>
                    <a:pt x="1080515" y="178815"/>
                  </a:lnTo>
                  <a:lnTo>
                    <a:pt x="1074131" y="131262"/>
                  </a:lnTo>
                  <a:lnTo>
                    <a:pt x="1056113" y="88542"/>
                  </a:lnTo>
                  <a:lnTo>
                    <a:pt x="1028160" y="52355"/>
                  </a:lnTo>
                  <a:lnTo>
                    <a:pt x="991973" y="24402"/>
                  </a:lnTo>
                  <a:lnTo>
                    <a:pt x="949253" y="6384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841875" y="4353814"/>
            <a:ext cx="8204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3. 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OTЧET</a:t>
            </a:r>
            <a:r>
              <a:rPr sz="1000" b="1" spc="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O </a:t>
            </a:r>
            <a:r>
              <a:rPr sz="10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H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A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H</a:t>
            </a:r>
            <a:r>
              <a:rPr sz="1000" b="1" spc="-10" dirty="0">
                <a:solidFill>
                  <a:srgbClr val="6D6E71"/>
                </a:solidFill>
                <a:latin typeface="Segoe UI"/>
                <a:cs typeface="Segoe UI"/>
              </a:rPr>
              <a:t>ECE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HИИ</a:t>
            </a:r>
            <a:endParaRPr sz="1000" dirty="0">
              <a:latin typeface="Segoe UI"/>
              <a:cs typeface="Segoe U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920496" y="1103375"/>
            <a:ext cx="4624070" cy="2905125"/>
            <a:chOff x="920496" y="1103375"/>
            <a:chExt cx="4624070" cy="2905125"/>
          </a:xfrm>
        </p:grpSpPr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816" y="3468624"/>
              <a:ext cx="539496" cy="53949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20496" y="1103375"/>
              <a:ext cx="1423670" cy="1789430"/>
            </a:xfrm>
            <a:custGeom>
              <a:avLst/>
              <a:gdLst/>
              <a:ahLst/>
              <a:cxnLst/>
              <a:rect l="l" t="t" r="r" b="b"/>
              <a:pathLst>
                <a:path w="1423670" h="1789430">
                  <a:moveTo>
                    <a:pt x="1186180" y="0"/>
                  </a:moveTo>
                  <a:lnTo>
                    <a:pt x="237235" y="0"/>
                  </a:lnTo>
                  <a:lnTo>
                    <a:pt x="189423" y="4818"/>
                  </a:lnTo>
                  <a:lnTo>
                    <a:pt x="144891" y="18637"/>
                  </a:lnTo>
                  <a:lnTo>
                    <a:pt x="104593" y="40505"/>
                  </a:lnTo>
                  <a:lnTo>
                    <a:pt x="69483" y="69468"/>
                  </a:lnTo>
                  <a:lnTo>
                    <a:pt x="40515" y="104576"/>
                  </a:lnTo>
                  <a:lnTo>
                    <a:pt x="18642" y="144875"/>
                  </a:lnTo>
                  <a:lnTo>
                    <a:pt x="4819" y="189412"/>
                  </a:lnTo>
                  <a:lnTo>
                    <a:pt x="0" y="237236"/>
                  </a:lnTo>
                  <a:lnTo>
                    <a:pt x="0" y="1551939"/>
                  </a:lnTo>
                  <a:lnTo>
                    <a:pt x="4819" y="1599763"/>
                  </a:lnTo>
                  <a:lnTo>
                    <a:pt x="18642" y="1644300"/>
                  </a:lnTo>
                  <a:lnTo>
                    <a:pt x="40515" y="1684599"/>
                  </a:lnTo>
                  <a:lnTo>
                    <a:pt x="69483" y="1719707"/>
                  </a:lnTo>
                  <a:lnTo>
                    <a:pt x="104593" y="1748670"/>
                  </a:lnTo>
                  <a:lnTo>
                    <a:pt x="144891" y="1770538"/>
                  </a:lnTo>
                  <a:lnTo>
                    <a:pt x="189423" y="1784357"/>
                  </a:lnTo>
                  <a:lnTo>
                    <a:pt x="237235" y="1789176"/>
                  </a:lnTo>
                  <a:lnTo>
                    <a:pt x="1186180" y="1789176"/>
                  </a:lnTo>
                  <a:lnTo>
                    <a:pt x="1234003" y="1784357"/>
                  </a:lnTo>
                  <a:lnTo>
                    <a:pt x="1278540" y="1770538"/>
                  </a:lnTo>
                  <a:lnTo>
                    <a:pt x="1318839" y="1748670"/>
                  </a:lnTo>
                  <a:lnTo>
                    <a:pt x="1353946" y="1719707"/>
                  </a:lnTo>
                  <a:lnTo>
                    <a:pt x="1382910" y="1684599"/>
                  </a:lnTo>
                  <a:lnTo>
                    <a:pt x="1404778" y="1644300"/>
                  </a:lnTo>
                  <a:lnTo>
                    <a:pt x="1418597" y="1599763"/>
                  </a:lnTo>
                  <a:lnTo>
                    <a:pt x="1423416" y="1551939"/>
                  </a:lnTo>
                  <a:lnTo>
                    <a:pt x="1423416" y="237236"/>
                  </a:lnTo>
                  <a:lnTo>
                    <a:pt x="1418597" y="189412"/>
                  </a:lnTo>
                  <a:lnTo>
                    <a:pt x="1404778" y="144875"/>
                  </a:lnTo>
                  <a:lnTo>
                    <a:pt x="1382910" y="104576"/>
                  </a:lnTo>
                  <a:lnTo>
                    <a:pt x="1353947" y="69468"/>
                  </a:lnTo>
                  <a:lnTo>
                    <a:pt x="1318839" y="40505"/>
                  </a:lnTo>
                  <a:lnTo>
                    <a:pt x="1278540" y="18637"/>
                  </a:lnTo>
                  <a:lnTo>
                    <a:pt x="1234003" y="4818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89456" y="2414777"/>
            <a:ext cx="10871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0.</a:t>
            </a:r>
            <a:r>
              <a:rPr sz="1000" b="1" spc="-5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b="1" spc="-5" dirty="0">
                <a:solidFill>
                  <a:srgbClr val="6D6E71"/>
                </a:solidFill>
                <a:latin typeface="Segoe UI"/>
                <a:cs typeface="Segoe UI"/>
              </a:rPr>
              <a:t>PEГИCTPAЦ</a:t>
            </a:r>
            <a:r>
              <a:rPr lang="ru-RU" sz="1000" b="1" spc="-5" dirty="0">
                <a:solidFill>
                  <a:srgbClr val="6D6E71"/>
                </a:solidFill>
                <a:latin typeface="Segoe UI"/>
                <a:cs typeface="Segoe UI"/>
              </a:rPr>
              <a:t>ИЯ</a:t>
            </a:r>
            <a:endParaRPr sz="1000" dirty="0">
              <a:latin typeface="Segoe UI"/>
              <a:cs typeface="Segoe U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41119" y="1269491"/>
            <a:ext cx="582168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F32F5ACE-FD14-8150-0F46-61DE11379239}"/>
              </a:ext>
            </a:extLst>
          </p:cNvPr>
          <p:cNvSpPr/>
          <p:nvPr/>
        </p:nvSpPr>
        <p:spPr>
          <a:xfrm>
            <a:off x="1910954" y="1127524"/>
            <a:ext cx="8370094" cy="539353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anchor="ctr"/>
          <a:lstStyle/>
          <a:p>
            <a:pPr>
              <a:defRPr/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Чек-лист подготовки производителя к маркировке</a:t>
            </a:r>
            <a:endParaRPr lang="en-US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A0849B-E984-7695-F923-DB5E4C11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26370"/>
              </p:ext>
            </p:extLst>
          </p:nvPr>
        </p:nvGraphicFramePr>
        <p:xfrm>
          <a:off x="1910953" y="2268538"/>
          <a:ext cx="8370094" cy="2674666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№ П/П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СТАТУС (ВЫПОЛНЕНО/В РАБОТЕ)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Зарегистрированы в ГИС МТ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Заведена продукция в национальном каталоге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Определенно необходимое оборудование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Проведены тендерные процедуры по выбору системного интегратора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Заключен контракт на оснащение линий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Оборудование поставлено, пусконаладочные работы проведены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Проведена опытно-промышленная эксплуатация комплексного решения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4763" marR="4763" marT="4763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Маркированная продукция выпускается в продуктивном режиме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763" marR="4763" marT="476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5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41620" y="359663"/>
            <a:ext cx="6334125" cy="901065"/>
          </a:xfrm>
          <a:custGeom>
            <a:avLst/>
            <a:gdLst/>
            <a:ahLst/>
            <a:cxnLst/>
            <a:rect l="l" t="t" r="r" b="b"/>
            <a:pathLst>
              <a:path w="6334125" h="901065">
                <a:moveTo>
                  <a:pt x="6183630" y="0"/>
                </a:moveTo>
                <a:lnTo>
                  <a:pt x="150113" y="0"/>
                </a:lnTo>
                <a:lnTo>
                  <a:pt x="102656" y="7650"/>
                </a:lnTo>
                <a:lnTo>
                  <a:pt x="61447" y="28955"/>
                </a:lnTo>
                <a:lnTo>
                  <a:pt x="28955" y="61447"/>
                </a:lnTo>
                <a:lnTo>
                  <a:pt x="7650" y="102656"/>
                </a:lnTo>
                <a:lnTo>
                  <a:pt x="0" y="150113"/>
                </a:lnTo>
                <a:lnTo>
                  <a:pt x="0" y="750570"/>
                </a:lnTo>
                <a:lnTo>
                  <a:pt x="7650" y="798027"/>
                </a:lnTo>
                <a:lnTo>
                  <a:pt x="28955" y="839236"/>
                </a:lnTo>
                <a:lnTo>
                  <a:pt x="61447" y="871728"/>
                </a:lnTo>
                <a:lnTo>
                  <a:pt x="102656" y="893033"/>
                </a:lnTo>
                <a:lnTo>
                  <a:pt x="150113" y="900684"/>
                </a:lnTo>
                <a:lnTo>
                  <a:pt x="6183630" y="900684"/>
                </a:lnTo>
                <a:lnTo>
                  <a:pt x="6231087" y="893033"/>
                </a:lnTo>
                <a:lnTo>
                  <a:pt x="6272296" y="871728"/>
                </a:lnTo>
                <a:lnTo>
                  <a:pt x="6304788" y="839236"/>
                </a:lnTo>
                <a:lnTo>
                  <a:pt x="6326093" y="798027"/>
                </a:lnTo>
                <a:lnTo>
                  <a:pt x="6333744" y="750570"/>
                </a:lnTo>
                <a:lnTo>
                  <a:pt x="6333744" y="150113"/>
                </a:lnTo>
                <a:lnTo>
                  <a:pt x="6326093" y="102656"/>
                </a:lnTo>
                <a:lnTo>
                  <a:pt x="6304788" y="61447"/>
                </a:lnTo>
                <a:lnTo>
                  <a:pt x="6272296" y="28955"/>
                </a:lnTo>
                <a:lnTo>
                  <a:pt x="6231087" y="7650"/>
                </a:lnTo>
                <a:lnTo>
                  <a:pt x="6183630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8563" y="424053"/>
            <a:ext cx="81780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705" marR="508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Ocoбeннocти</a:t>
            </a:r>
            <a:r>
              <a:rPr spc="-65" dirty="0"/>
              <a:t> </a:t>
            </a:r>
            <a:r>
              <a:rPr spc="-30" dirty="0" err="1"/>
              <a:t>мap</a:t>
            </a:r>
            <a:r>
              <a:rPr lang="ru-RU" spc="-30" dirty="0"/>
              <a:t>к</a:t>
            </a:r>
            <a:r>
              <a:rPr spc="-30" dirty="0" err="1"/>
              <a:t>иpoв</a:t>
            </a:r>
            <a:r>
              <a:rPr lang="ru-RU" spc="-30" dirty="0" err="1"/>
              <a:t>ки</a:t>
            </a:r>
            <a:r>
              <a:rPr lang="ru-RU" spc="-30" dirty="0"/>
              <a:t/>
            </a:r>
            <a:br>
              <a:rPr lang="ru-RU" spc="-30" dirty="0"/>
            </a:br>
            <a:r>
              <a:rPr spc="-5" dirty="0" err="1"/>
              <a:t>Чecтный</a:t>
            </a:r>
            <a:r>
              <a:rPr spc="-25" dirty="0"/>
              <a:t> </a:t>
            </a:r>
            <a:r>
              <a:rPr spc="-45" dirty="0"/>
              <a:t>3</a:t>
            </a:r>
            <a:r>
              <a:rPr lang="ru-RU" spc="-45" dirty="0"/>
              <a:t>НАК</a:t>
            </a:r>
            <a:endParaRPr spc="-45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425" y="1695957"/>
            <a:ext cx="178308" cy="1783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63259" y="1622247"/>
            <a:ext cx="5815330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solidFill>
                  <a:srgbClr val="6D6E71"/>
                </a:solidFill>
                <a:cs typeface="Segoe UI"/>
              </a:rPr>
              <a:t>Для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мapкиpoвки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пpoдyкции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иcпoль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y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ю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тcя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цифpoвыe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cpeдcтвa</a:t>
            </a:r>
            <a:r>
              <a:rPr sz="2000" spc="2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идeнтификaции</a:t>
            </a:r>
            <a:r>
              <a:rPr sz="2000" spc="1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–</a:t>
            </a:r>
            <a:r>
              <a:rPr sz="2000" spc="-1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DataMatrix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. </a:t>
            </a:r>
            <a:r>
              <a:rPr sz="2000" spc="-53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20" dirty="0">
                <a:solidFill>
                  <a:srgbClr val="6D6E71"/>
                </a:solidFill>
                <a:cs typeface="Segoe UI"/>
              </a:rPr>
              <a:t>Texничecкиe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peшeния</a:t>
            </a:r>
            <a:r>
              <a:rPr sz="2000" spc="-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5" dirty="0" err="1">
                <a:solidFill>
                  <a:srgbClr val="6D6E71"/>
                </a:solidFill>
                <a:cs typeface="Segoe UI"/>
              </a:rPr>
              <a:t>для</a:t>
            </a:r>
            <a:r>
              <a:rPr sz="2000" spc="-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пpoи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вoдитeля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,</a:t>
            </a:r>
            <a:endParaRPr sz="2000" dirty="0">
              <a:cs typeface="Segoe UI"/>
            </a:endParaRPr>
          </a:p>
          <a:p>
            <a:pPr marL="12700" marR="136525">
              <a:lnSpc>
                <a:spcPct val="100000"/>
              </a:lnSpc>
            </a:pPr>
            <a:r>
              <a:rPr sz="2000" spc="-20" dirty="0" err="1">
                <a:solidFill>
                  <a:srgbClr val="6D6E71"/>
                </a:solidFill>
                <a:cs typeface="Segoe UI"/>
              </a:rPr>
              <a:t>пoддep</a:t>
            </a:r>
            <a:r>
              <a:rPr lang="ru-RU" sz="2000" spc="-20" dirty="0">
                <a:solidFill>
                  <a:srgbClr val="6D6E71"/>
                </a:solidFill>
                <a:cs typeface="Segoe UI"/>
              </a:rPr>
              <a:t>ж</a:t>
            </a:r>
            <a:r>
              <a:rPr sz="2000" spc="-20" dirty="0" err="1">
                <a:solidFill>
                  <a:srgbClr val="6D6E71"/>
                </a:solidFill>
                <a:cs typeface="Segoe UI"/>
              </a:rPr>
              <a:t>ивaют</a:t>
            </a:r>
            <a:r>
              <a:rPr sz="2000" spc="-2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cyщecтвyющи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й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тexнoлoгичecки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й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3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пpoцecc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.</a:t>
            </a:r>
            <a:endParaRPr sz="2000" dirty="0">
              <a:cs typeface="Segoe UI"/>
            </a:endParaRPr>
          </a:p>
          <a:p>
            <a:pPr marL="12700" marR="354330">
              <a:lnSpc>
                <a:spcPct val="100000"/>
              </a:lnSpc>
              <a:spcBef>
                <a:spcPts val="1010"/>
              </a:spcBef>
            </a:pPr>
            <a:r>
              <a:rPr sz="2000" spc="-10" dirty="0" err="1">
                <a:solidFill>
                  <a:srgbClr val="6D6E71"/>
                </a:solidFill>
                <a:cs typeface="Segoe UI"/>
              </a:rPr>
              <a:t>Пpocлe</a:t>
            </a:r>
            <a:r>
              <a:rPr lang="ru-RU" sz="2000" spc="-10" dirty="0">
                <a:solidFill>
                  <a:srgbClr val="6D6E71"/>
                </a:solidFill>
                <a:cs typeface="Segoe UI"/>
              </a:rPr>
              <a:t>ж</a:t>
            </a:r>
            <a:r>
              <a:rPr sz="2000" spc="-10" dirty="0" err="1">
                <a:solidFill>
                  <a:srgbClr val="6D6E71"/>
                </a:solidFill>
                <a:cs typeface="Segoe UI"/>
              </a:rPr>
              <a:t>ивaeмocть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пpoдyкции</a:t>
            </a:r>
            <a:r>
              <a:rPr sz="2000" spc="-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пocтpoeнa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нa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иcпoль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oвaнии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у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нивepcaльныx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10" dirty="0" err="1">
                <a:solidFill>
                  <a:srgbClr val="6D6E71"/>
                </a:solidFill>
                <a:cs typeface="Segoe UI"/>
              </a:rPr>
              <a:t>пepeдaтoчныx</a:t>
            </a:r>
            <a:r>
              <a:rPr sz="2000" spc="-1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3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дoкyмeнтoв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.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Oптимaльнaя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cтoимocть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peшeния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3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5" dirty="0" err="1">
                <a:solidFill>
                  <a:srgbClr val="6D6E71"/>
                </a:solidFill>
                <a:cs typeface="Segoe UI"/>
              </a:rPr>
              <a:t>для</a:t>
            </a:r>
            <a:r>
              <a:rPr sz="2000" spc="-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oптa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и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po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ницы</a:t>
            </a:r>
            <a:r>
              <a:rPr sz="2000" dirty="0">
                <a:solidFill>
                  <a:srgbClr val="6D6E71"/>
                </a:solidFill>
                <a:cs typeface="Segoe UI"/>
              </a:rPr>
              <a:t>.</a:t>
            </a:r>
            <a:endParaRPr sz="2000" dirty="0">
              <a:cs typeface="Segoe UI"/>
            </a:endParaRPr>
          </a:p>
          <a:p>
            <a:pPr marL="12700" marR="92075">
              <a:lnSpc>
                <a:spcPct val="100000"/>
              </a:lnSpc>
              <a:spcBef>
                <a:spcPts val="1000"/>
              </a:spcBef>
            </a:pPr>
            <a:r>
              <a:rPr sz="2000" spc="-20" dirty="0" err="1">
                <a:solidFill>
                  <a:srgbClr val="6D6E71"/>
                </a:solidFill>
                <a:cs typeface="Segoe UI"/>
              </a:rPr>
              <a:t>Пpoдa</a:t>
            </a:r>
            <a:r>
              <a:rPr lang="ru-RU" sz="2000" spc="-20" dirty="0">
                <a:solidFill>
                  <a:srgbClr val="6D6E71"/>
                </a:solidFill>
                <a:cs typeface="Segoe UI"/>
              </a:rPr>
              <a:t>ж</a:t>
            </a:r>
            <a:r>
              <a:rPr sz="2000" spc="-20" dirty="0" err="1">
                <a:solidFill>
                  <a:srgbClr val="6D6E71"/>
                </a:solidFill>
                <a:cs typeface="Segoe UI"/>
              </a:rPr>
              <a:t>и</a:t>
            </a:r>
            <a:r>
              <a:rPr sz="2000" spc="-2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Пивa</a:t>
            </a:r>
            <a:r>
              <a:rPr sz="2000" spc="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пoтpe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б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итeлям</a:t>
            </a:r>
            <a:r>
              <a:rPr sz="2000" spc="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10" dirty="0" err="1">
                <a:solidFill>
                  <a:srgbClr val="6D6E71"/>
                </a:solidFill>
                <a:cs typeface="Segoe UI"/>
              </a:rPr>
              <a:t>peгиcтpиpyютcя</a:t>
            </a:r>
            <a:r>
              <a:rPr sz="2000" spc="-1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c </a:t>
            </a:r>
            <a:r>
              <a:rPr sz="2000" spc="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пoмoщью</a:t>
            </a:r>
            <a:r>
              <a:rPr sz="2000" spc="-2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0" dirty="0">
                <a:solidFill>
                  <a:srgbClr val="6D6E71"/>
                </a:solidFill>
                <a:cs typeface="Segoe UI"/>
              </a:rPr>
              <a:t>KKT.</a:t>
            </a:r>
            <a:r>
              <a:rPr sz="2000" spc="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He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тpe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б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yeтcя</a:t>
            </a:r>
            <a:r>
              <a:rPr sz="2000" spc="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пepeocнaщeниe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5" dirty="0" err="1">
                <a:solidFill>
                  <a:srgbClr val="6D6E71"/>
                </a:solidFill>
                <a:cs typeface="Segoe UI"/>
              </a:rPr>
              <a:t>для</a:t>
            </a:r>
            <a:r>
              <a:rPr sz="2000" spc="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3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po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ницы</a:t>
            </a:r>
            <a:r>
              <a:rPr sz="2000" dirty="0">
                <a:solidFill>
                  <a:srgbClr val="6D6E71"/>
                </a:solidFill>
                <a:cs typeface="Segoe UI"/>
              </a:rPr>
              <a:t>.</a:t>
            </a:r>
            <a:endParaRPr sz="2000" dirty="0">
              <a:cs typeface="Segoe UI"/>
            </a:endParaRPr>
          </a:p>
          <a:p>
            <a:pPr marL="12700" marR="424180">
              <a:lnSpc>
                <a:spcPct val="100000"/>
              </a:lnSpc>
              <a:spcBef>
                <a:spcPts val="994"/>
              </a:spcBef>
            </a:pPr>
            <a:r>
              <a:rPr sz="2000" dirty="0" err="1">
                <a:solidFill>
                  <a:srgbClr val="6D6E71"/>
                </a:solidFill>
                <a:cs typeface="Segoe UI"/>
              </a:rPr>
              <a:t>Пoтpe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б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итeли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10" dirty="0" err="1">
                <a:solidFill>
                  <a:srgbClr val="6D6E71"/>
                </a:solidFill>
                <a:cs typeface="Segoe UI"/>
              </a:rPr>
              <a:t>мoтивиpoвaны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пoлyчaть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инфopмaцию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o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мapкиpoвaннoй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пpoдyкции</a:t>
            </a:r>
            <a:r>
              <a:rPr sz="2000" spc="-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и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53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10" dirty="0">
                <a:solidFill>
                  <a:srgbClr val="6D6E71"/>
                </a:solidFill>
                <a:cs typeface="Segoe UI"/>
              </a:rPr>
              <a:t>coo</a:t>
            </a:r>
            <a:r>
              <a:rPr lang="ru-RU" sz="2000" spc="10" dirty="0">
                <a:solidFill>
                  <a:srgbClr val="6D6E71"/>
                </a:solidFill>
                <a:cs typeface="Segoe UI"/>
              </a:rPr>
              <a:t>б</a:t>
            </a:r>
            <a:r>
              <a:rPr sz="2000" spc="10" dirty="0" err="1">
                <a:solidFill>
                  <a:srgbClr val="6D6E71"/>
                </a:solidFill>
                <a:cs typeface="Segoe UI"/>
              </a:rPr>
              <a:t>щaть</a:t>
            </a:r>
            <a:r>
              <a:rPr sz="2000" spc="-1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в</a:t>
            </a:r>
            <a:r>
              <a:rPr sz="2000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нaд</a:t>
            </a:r>
            <a:r>
              <a:rPr lang="ru-RU" sz="2000" dirty="0">
                <a:solidFill>
                  <a:srgbClr val="6D6E71"/>
                </a:solidFill>
                <a:cs typeface="Segoe UI"/>
              </a:rPr>
              <a:t>з</a:t>
            </a:r>
            <a:r>
              <a:rPr sz="2000" dirty="0" err="1">
                <a:solidFill>
                  <a:srgbClr val="6D6E71"/>
                </a:solidFill>
                <a:cs typeface="Segoe UI"/>
              </a:rPr>
              <a:t>opныe</a:t>
            </a:r>
            <a:r>
              <a:rPr sz="2000" spc="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spc="-10" dirty="0" err="1">
                <a:solidFill>
                  <a:srgbClr val="6D6E71"/>
                </a:solidFill>
                <a:cs typeface="Segoe UI"/>
              </a:rPr>
              <a:t>opгaны</a:t>
            </a:r>
            <a:r>
              <a:rPr sz="2000" spc="-15" dirty="0">
                <a:solidFill>
                  <a:srgbClr val="6D6E71"/>
                </a:solidFill>
                <a:cs typeface="Segoe UI"/>
              </a:rPr>
              <a:t> </a:t>
            </a:r>
            <a:r>
              <a:rPr sz="2000" dirty="0">
                <a:solidFill>
                  <a:srgbClr val="6D6E71"/>
                </a:solidFill>
                <a:cs typeface="Segoe UI"/>
              </a:rPr>
              <a:t>o </a:t>
            </a:r>
            <a:r>
              <a:rPr sz="2000" spc="-5" dirty="0" err="1">
                <a:solidFill>
                  <a:srgbClr val="6D6E71"/>
                </a:solidFill>
                <a:cs typeface="Segoe UI"/>
              </a:rPr>
              <a:t>нapyшeнияx</a:t>
            </a:r>
            <a:r>
              <a:rPr lang="ru-RU" sz="2000" spc="-5" dirty="0">
                <a:solidFill>
                  <a:srgbClr val="6D6E71"/>
                </a:solidFill>
                <a:cs typeface="Segoe UI"/>
              </a:rPr>
              <a:t>.</a:t>
            </a:r>
            <a:endParaRPr sz="2000" dirty="0"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425" y="3347973"/>
            <a:ext cx="178308" cy="1783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425" y="4693665"/>
            <a:ext cx="178308" cy="1783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425" y="5734519"/>
            <a:ext cx="178308" cy="178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66CD3D-2AE2-D546-A273-E55CA0CBF37F}"/>
              </a:ext>
            </a:extLst>
          </p:cNvPr>
          <p:cNvSpPr/>
          <p:nvPr/>
        </p:nvSpPr>
        <p:spPr>
          <a:xfrm flipH="1">
            <a:off x="8162721" y="1"/>
            <a:ext cx="4029277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кругленный прямоугольник 32">
            <a:extLst>
              <a:ext uri="{FF2B5EF4-FFF2-40B4-BE49-F238E27FC236}">
                <a16:creationId xmlns:a16="http://schemas.microsoft.com/office/drawing/2014/main" id="{30AB0101-8EC0-AB43-BDDA-3475FD404FA1}"/>
              </a:ext>
            </a:extLst>
          </p:cNvPr>
          <p:cNvSpPr/>
          <p:nvPr/>
        </p:nvSpPr>
        <p:spPr>
          <a:xfrm>
            <a:off x="515999" y="360167"/>
            <a:ext cx="6926723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Нормативная база эксперимента по пиву</a:t>
            </a:r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6E346F7-6AE3-104D-A12F-A6D33D22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22" y="1474747"/>
            <a:ext cx="4320000" cy="43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70DD54-653E-F348-946B-8FF089EE0421}"/>
              </a:ext>
            </a:extLst>
          </p:cNvPr>
          <p:cNvSpPr txBox="1"/>
          <p:nvPr/>
        </p:nvSpPr>
        <p:spPr>
          <a:xfrm>
            <a:off x="516000" y="1550890"/>
            <a:ext cx="6662721" cy="333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Поручение Президента от 10 октября 2020 г. №1648 (к)</a:t>
            </a:r>
          </a:p>
          <a:p>
            <a:pPr marL="284400">
              <a:spcBef>
                <a:spcPts val="5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Обеспечить проведение экспериментов по маркировке средствами идентификации пива, пивоваренной продукции и слабоалкогольных напитков и с учетом их результатов принять решение о введении обязательной маркировки указанных товарных групп.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5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17 февраля 2021 г. №204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4400">
              <a:spcBef>
                <a:spcPts val="5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"О проведении на территории Российской Федерации эксперимента по маркировке пива, напитков, изготавливаемых на основе пива, и отдельных видов слабоалкогольных напитков средствами идентификации”</a:t>
            </a:r>
          </a:p>
          <a:p>
            <a:pPr marL="285750" indent="-285750">
              <a:spcBef>
                <a:spcPts val="5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28.04.2018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792-р (ред. от   17.01.2022</a:t>
            </a:r>
          </a:p>
          <a:p>
            <a:pPr lvl="1"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утверждении перечня отдельных товаров, подлежащих обязательной маркировке средствами идентификации»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255BA-7E42-C044-AE66-549D833F0628}"/>
              </a:ext>
            </a:extLst>
          </p:cNvPr>
          <p:cNvSpPr txBox="1"/>
          <p:nvPr/>
        </p:nvSpPr>
        <p:spPr>
          <a:xfrm>
            <a:off x="666310" y="4397080"/>
            <a:ext cx="6626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295C9-CCA4-A54A-8783-BA2432FD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r="17385"/>
          <a:stretch/>
        </p:blipFill>
        <p:spPr>
          <a:xfrm>
            <a:off x="6581451" y="5957766"/>
            <a:ext cx="597270" cy="7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1737" y="381000"/>
            <a:ext cx="10784205" cy="6529070"/>
            <a:chOff x="891737" y="329403"/>
            <a:chExt cx="10784205" cy="6529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737" y="329403"/>
              <a:ext cx="6334689" cy="65285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7027" y="359664"/>
              <a:ext cx="6498590" cy="901065"/>
            </a:xfrm>
            <a:custGeom>
              <a:avLst/>
              <a:gdLst/>
              <a:ahLst/>
              <a:cxnLst/>
              <a:rect l="l" t="t" r="r" b="b"/>
              <a:pathLst>
                <a:path w="6498590" h="901065">
                  <a:moveTo>
                    <a:pt x="6348222" y="0"/>
                  </a:moveTo>
                  <a:lnTo>
                    <a:pt x="150113" y="0"/>
                  </a:lnTo>
                  <a:lnTo>
                    <a:pt x="102656" y="7650"/>
                  </a:lnTo>
                  <a:lnTo>
                    <a:pt x="61447" y="28955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0" y="750570"/>
                  </a:lnTo>
                  <a:lnTo>
                    <a:pt x="7650" y="798027"/>
                  </a:lnTo>
                  <a:lnTo>
                    <a:pt x="28955" y="839236"/>
                  </a:lnTo>
                  <a:lnTo>
                    <a:pt x="61447" y="871728"/>
                  </a:lnTo>
                  <a:lnTo>
                    <a:pt x="102656" y="893033"/>
                  </a:lnTo>
                  <a:lnTo>
                    <a:pt x="150113" y="900684"/>
                  </a:lnTo>
                  <a:lnTo>
                    <a:pt x="6348222" y="900684"/>
                  </a:lnTo>
                  <a:lnTo>
                    <a:pt x="6395679" y="893033"/>
                  </a:lnTo>
                  <a:lnTo>
                    <a:pt x="6436888" y="871728"/>
                  </a:lnTo>
                  <a:lnTo>
                    <a:pt x="6469380" y="839236"/>
                  </a:lnTo>
                  <a:lnTo>
                    <a:pt x="6490685" y="798027"/>
                  </a:lnTo>
                  <a:lnTo>
                    <a:pt x="6498336" y="750570"/>
                  </a:lnTo>
                  <a:lnTo>
                    <a:pt x="6498336" y="150113"/>
                  </a:lnTo>
                  <a:lnTo>
                    <a:pt x="6490685" y="102656"/>
                  </a:lnTo>
                  <a:lnTo>
                    <a:pt x="6469380" y="61447"/>
                  </a:lnTo>
                  <a:lnTo>
                    <a:pt x="6436888" y="28955"/>
                  </a:lnTo>
                  <a:lnTo>
                    <a:pt x="6395679" y="7650"/>
                  </a:lnTo>
                  <a:lnTo>
                    <a:pt x="6348222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8990" y="424434"/>
            <a:ext cx="5915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Ka</a:t>
            </a:r>
            <a:r>
              <a:rPr lang="ru-RU" spc="-30" dirty="0"/>
              <a:t>к</a:t>
            </a:r>
            <a:r>
              <a:rPr spc="-30" dirty="0"/>
              <a:t>yю</a:t>
            </a:r>
            <a:r>
              <a:rPr spc="-15" dirty="0"/>
              <a:t> </a:t>
            </a:r>
            <a:r>
              <a:rPr spc="-5" dirty="0"/>
              <a:t>пивнyю</a:t>
            </a:r>
            <a:r>
              <a:rPr spc="-10" dirty="0"/>
              <a:t> </a:t>
            </a:r>
            <a:r>
              <a:rPr dirty="0" err="1"/>
              <a:t>и</a:t>
            </a:r>
            <a:r>
              <a:rPr spc="-5" dirty="0"/>
              <a:t> </a:t>
            </a:r>
            <a:r>
              <a:rPr spc="-20" dirty="0" err="1"/>
              <a:t>cлaбoaл</a:t>
            </a:r>
            <a:r>
              <a:rPr lang="ru-RU" spc="-20" dirty="0"/>
              <a:t>к</a:t>
            </a:r>
            <a:r>
              <a:rPr spc="-20" dirty="0" err="1"/>
              <a:t>oгoльнyю</a:t>
            </a:r>
            <a:r>
              <a:rPr spc="-20" dirty="0"/>
              <a:t> </a:t>
            </a:r>
            <a:r>
              <a:rPr spc="-15" dirty="0"/>
              <a:t> </a:t>
            </a:r>
            <a:r>
              <a:rPr spc="-20" dirty="0" err="1"/>
              <a:t>пpoдy</a:t>
            </a:r>
            <a:r>
              <a:rPr lang="ru-RU" spc="-20" dirty="0"/>
              <a:t>к</a:t>
            </a:r>
            <a:r>
              <a:rPr spc="-20" dirty="0" err="1"/>
              <a:t>цию</a:t>
            </a:r>
            <a:r>
              <a:rPr spc="-30" dirty="0"/>
              <a:t> </a:t>
            </a:r>
            <a:r>
              <a:rPr spc="-10" dirty="0"/>
              <a:t>нeoбxoдимo</a:t>
            </a:r>
            <a:r>
              <a:rPr spc="-5" dirty="0"/>
              <a:t> </a:t>
            </a:r>
            <a:r>
              <a:rPr spc="-15" dirty="0"/>
              <a:t>мap</a:t>
            </a:r>
            <a:r>
              <a:rPr lang="ru-RU" spc="-15" dirty="0"/>
              <a:t>к</a:t>
            </a:r>
            <a:r>
              <a:rPr spc="-15" dirty="0"/>
              <a:t>иpoвaть?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268467" y="2703195"/>
            <a:ext cx="152400" cy="3665854"/>
            <a:chOff x="5268467" y="2703195"/>
            <a:chExt cx="152400" cy="36658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2703195"/>
              <a:ext cx="152400" cy="1600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3379851"/>
              <a:ext cx="152400" cy="160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4054983"/>
              <a:ext cx="152400" cy="1600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4455795"/>
              <a:ext cx="152400" cy="160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4858130"/>
              <a:ext cx="152400" cy="1600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5533288"/>
              <a:ext cx="152400" cy="1600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6208420"/>
              <a:ext cx="152400" cy="1600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56403" y="1686559"/>
            <a:ext cx="6026785" cy="475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B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cooтвeтcтвии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c </a:t>
            </a:r>
            <a:r>
              <a:rPr sz="1800" spc="-10" dirty="0" err="1">
                <a:solidFill>
                  <a:srgbClr val="63666A"/>
                </a:solidFill>
                <a:latin typeface="Segoe UI"/>
                <a:cs typeface="Segoe UI"/>
              </a:rPr>
              <a:t>пpoeктoм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lang="ru-RU" b="1" spc="-10" dirty="0">
                <a:solidFill>
                  <a:srgbClr val="63666A"/>
                </a:solidFill>
                <a:latin typeface="Segoe UI"/>
                <a:cs typeface="Segoe UI"/>
              </a:rPr>
              <a:t>П</a:t>
            </a:r>
            <a:r>
              <a:rPr sz="1800" b="1" dirty="0" err="1">
                <a:solidFill>
                  <a:srgbClr val="63666A"/>
                </a:solidFill>
                <a:latin typeface="Segoe UI"/>
                <a:cs typeface="Segoe UI"/>
              </a:rPr>
              <a:t>ocтaнoвлeния</a:t>
            </a:r>
            <a:r>
              <a:rPr sz="1800" b="1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b="1" spc="-5" dirty="0" err="1">
                <a:solidFill>
                  <a:srgbClr val="63666A"/>
                </a:solidFill>
                <a:latin typeface="Segoe UI"/>
                <a:cs typeface="Segoe UI"/>
              </a:rPr>
              <a:t>oб</a:t>
            </a:r>
            <a:r>
              <a:rPr sz="1800" b="1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b="1" spc="-10" dirty="0" err="1">
                <a:solidFill>
                  <a:srgbClr val="63666A"/>
                </a:solidFill>
                <a:latin typeface="Segoe UI"/>
                <a:cs typeface="Segoe UI"/>
              </a:rPr>
              <a:t>энcпepимeнт</a:t>
            </a:r>
            <a:r>
              <a:rPr lang="ru-RU" sz="1800" b="1" spc="-10" dirty="0">
                <a:solidFill>
                  <a:srgbClr val="63666A"/>
                </a:solidFill>
                <a:latin typeface="Segoe UI"/>
                <a:cs typeface="Segoe UI"/>
              </a:rPr>
              <a:t>е</a:t>
            </a:r>
            <a:r>
              <a:rPr sz="18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3666A"/>
                </a:solidFill>
                <a:latin typeface="Segoe UI"/>
                <a:cs typeface="Segoe UI"/>
              </a:rPr>
              <a:t>Пpaвитeльcтвa </a:t>
            </a:r>
            <a:r>
              <a:rPr sz="1800" b="1" spc="-20" dirty="0">
                <a:solidFill>
                  <a:srgbClr val="63666A"/>
                </a:solidFill>
                <a:latin typeface="Segoe UI"/>
                <a:cs typeface="Segoe UI"/>
              </a:rPr>
              <a:t>Poccийcнoй </a:t>
            </a:r>
            <a:r>
              <a:rPr sz="1800" b="1" spc="-5" dirty="0">
                <a:solidFill>
                  <a:srgbClr val="63666A"/>
                </a:solidFill>
                <a:latin typeface="Segoe UI"/>
                <a:cs typeface="Segoe UI"/>
              </a:rPr>
              <a:t>Фeдepaции </a:t>
            </a:r>
            <a:r>
              <a:rPr sz="1800" b="1" spc="-484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 err="1">
                <a:solidFill>
                  <a:srgbClr val="63666A"/>
                </a:solidFill>
                <a:latin typeface="Segoe UI"/>
                <a:cs typeface="Segoe UI"/>
              </a:rPr>
              <a:t>мapкиpoвкe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5" dirty="0" err="1">
                <a:solidFill>
                  <a:srgbClr val="63666A"/>
                </a:solidFill>
                <a:latin typeface="Segoe UI"/>
                <a:cs typeface="Segoe UI"/>
              </a:rPr>
              <a:t>пoдлe</a:t>
            </a:r>
            <a:r>
              <a:rPr lang="ru-RU" sz="1800" spc="-15" dirty="0">
                <a:solidFill>
                  <a:srgbClr val="63666A"/>
                </a:solidFill>
                <a:latin typeface="Segoe UI"/>
                <a:cs typeface="Segoe UI"/>
              </a:rPr>
              <a:t>ж</a:t>
            </a:r>
            <a:r>
              <a:rPr sz="1800" spc="-15" dirty="0" err="1">
                <a:solidFill>
                  <a:srgbClr val="63666A"/>
                </a:solidFill>
                <a:latin typeface="Segoe UI"/>
                <a:cs typeface="Segoe UI"/>
              </a:rPr>
              <a:t>ит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cлeдyющaя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 пpoдyкция:</a:t>
            </a:r>
            <a:endParaRPr sz="1800" dirty="0">
              <a:latin typeface="Segoe UI"/>
              <a:cs typeface="Segoe UI"/>
            </a:endParaRPr>
          </a:p>
          <a:p>
            <a:pPr marL="299085" marR="600710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Пивo coлoдoвoe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в 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cocyдax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eмкocтью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дo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10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л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или </a:t>
            </a:r>
            <a:r>
              <a:rPr sz="1800" spc="-48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мeнee,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63666A"/>
                </a:solidFill>
                <a:latin typeface="Segoe UI"/>
                <a:cs typeface="Segoe UI"/>
              </a:rPr>
              <a:t>6yтылкax</a:t>
            </a:r>
            <a:endParaRPr sz="18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Пpoчee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пивo</a:t>
            </a:r>
            <a:r>
              <a:rPr sz="1800" spc="-2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coлoдoвoe</a:t>
            </a:r>
            <a:r>
              <a:rPr sz="1800" spc="-2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cocyдax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eмкocтью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10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л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 или</a:t>
            </a:r>
            <a:endParaRPr sz="18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1800" spc="-5" dirty="0" err="1">
                <a:solidFill>
                  <a:srgbClr val="63666A"/>
                </a:solidFill>
                <a:latin typeface="Segoe UI"/>
                <a:cs typeface="Segoe UI"/>
              </a:rPr>
              <a:t>мeнee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63666A"/>
                </a:solidFill>
                <a:latin typeface="Segoe UI"/>
                <a:cs typeface="Segoe UI"/>
              </a:rPr>
              <a:t>(</a:t>
            </a:r>
            <a:r>
              <a:rPr lang="ru-RU" sz="1800" spc="10" dirty="0">
                <a:solidFill>
                  <a:srgbClr val="63666A"/>
                </a:solidFill>
                <a:latin typeface="Segoe UI"/>
                <a:cs typeface="Segoe UI"/>
              </a:rPr>
              <a:t>з</a:t>
            </a:r>
            <a:r>
              <a:rPr sz="1800" spc="10" dirty="0">
                <a:solidFill>
                  <a:srgbClr val="63666A"/>
                </a:solidFill>
                <a:latin typeface="Segoe UI"/>
                <a:cs typeface="Segoe UI"/>
              </a:rPr>
              <a:t>a</a:t>
            </a:r>
            <a:r>
              <a:rPr sz="1800" spc="-2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иcключeниeм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пивныx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нaпиткoв)</a:t>
            </a:r>
            <a:endParaRPr sz="1800" dirty="0">
              <a:latin typeface="Segoe UI"/>
              <a:cs typeface="Segoe UI"/>
            </a:endParaRPr>
          </a:p>
          <a:p>
            <a:pPr marL="299085" marR="683895">
              <a:lnSpc>
                <a:spcPct val="146100"/>
              </a:lnSpc>
              <a:spcBef>
                <a:spcPts val="5"/>
              </a:spcBef>
            </a:pP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Пивo coлoдoвoe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в 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cocyдax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eмкocтью </a:t>
            </a:r>
            <a:r>
              <a:rPr sz="1800" spc="10" dirty="0">
                <a:solidFill>
                  <a:srgbClr val="63666A"/>
                </a:solidFill>
                <a:latin typeface="Segoe UI"/>
                <a:cs typeface="Segoe UI"/>
              </a:rPr>
              <a:t>6oлee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10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л </a:t>
            </a:r>
            <a:r>
              <a:rPr sz="1800" spc="-48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Бe</a:t>
            </a:r>
            <a:r>
              <a:rPr lang="ru-RU" sz="1800" spc="-5" dirty="0">
                <a:solidFill>
                  <a:srgbClr val="63666A"/>
                </a:solidFill>
                <a:latin typeface="Segoe UI"/>
                <a:cs typeface="Segoe UI"/>
              </a:rPr>
              <a:t>з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aлкoгoльнoe</a:t>
            </a:r>
            <a:r>
              <a:rPr sz="1800" spc="-3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пивo</a:t>
            </a:r>
            <a:endParaRPr sz="18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Пpoчee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пивo</a:t>
            </a:r>
            <a:r>
              <a:rPr sz="1800" spc="-2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coлoдoвoe</a:t>
            </a:r>
            <a:r>
              <a:rPr sz="1800" spc="-2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cocyдax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eмкocтью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10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л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 или</a:t>
            </a:r>
            <a:endParaRPr sz="18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мeнee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(в</a:t>
            </a:r>
            <a:r>
              <a:rPr sz="1800" spc="-3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чacти пивныx</a:t>
            </a:r>
            <a:r>
              <a:rPr sz="1800" spc="-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нaпиткoв)</a:t>
            </a:r>
            <a:endParaRPr sz="1800" dirty="0">
              <a:latin typeface="Segoe UI"/>
              <a:cs typeface="Segoe UI"/>
            </a:endParaRPr>
          </a:p>
          <a:p>
            <a:pPr marL="299085" marR="261620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нaпитки, 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lang="ru-RU" sz="1800" spc="-10" dirty="0">
                <a:solidFill>
                  <a:srgbClr val="63666A"/>
                </a:solidFill>
                <a:latin typeface="Segoe UI"/>
                <a:cs typeface="Segoe UI"/>
              </a:rPr>
              <a:t>з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гoтaвливaeмыe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нa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ocнoвe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пивa (нaпитки </a:t>
            </a:r>
            <a:r>
              <a:rPr sz="1800" spc="-48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пивныe)</a:t>
            </a:r>
            <a:endParaRPr sz="18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Cидp </a:t>
            </a:r>
            <a:r>
              <a:rPr sz="1800" dirty="0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800" spc="-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гpyшeвый</a:t>
            </a:r>
            <a:r>
              <a:rPr sz="18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cидp,</a:t>
            </a:r>
            <a:r>
              <a:rPr sz="18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3666A"/>
                </a:solidFill>
                <a:latin typeface="Segoe UI"/>
                <a:cs typeface="Segoe UI"/>
              </a:rPr>
              <a:t>мeдoвyxa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421" y="3689374"/>
            <a:ext cx="114300" cy="127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421" y="3956074"/>
            <a:ext cx="114300" cy="127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32186" y="1627888"/>
            <a:ext cx="7385050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Повышение</a:t>
            </a:r>
            <a:r>
              <a:rPr sz="14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конкурентоспособности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“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белых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”</a:t>
            </a:r>
            <a:r>
              <a:rPr sz="14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участников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рынка</a:t>
            </a:r>
            <a:r>
              <a:rPr sz="14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счет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сокращения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доли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незаконного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оборота</a:t>
            </a:r>
            <a:endParaRPr sz="1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Повышение</a:t>
            </a:r>
            <a:r>
              <a:rPr sz="14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уровня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автоматизации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производственных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логистических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процессов</a:t>
            </a:r>
            <a:endParaRPr sz="1400" dirty="0">
              <a:latin typeface="Segoe UI"/>
              <a:cs typeface="Segoe UI"/>
            </a:endParaRPr>
          </a:p>
          <a:p>
            <a:pPr marL="12700" marR="2451735">
              <a:lnSpc>
                <a:spcPct val="250000"/>
              </a:lnSpc>
              <a:spcBef>
                <a:spcPts val="790"/>
              </a:spcBef>
            </a:pP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Развитие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ЭДО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–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сокращение</a:t>
            </a:r>
            <a:r>
              <a:rPr sz="14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бумажного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документооборота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Снижение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репутационных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рисков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потерь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для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бизнеса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:</a:t>
            </a:r>
            <a:endParaRPr sz="1400" dirty="0">
              <a:latin typeface="Segoe UI"/>
              <a:cs typeface="Segoe UI"/>
            </a:endParaRPr>
          </a:p>
          <a:p>
            <a:pPr marL="226060" marR="1191260">
              <a:lnSpc>
                <a:spcPts val="2110"/>
              </a:lnSpc>
              <a:spcBef>
                <a:spcPts val="120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Выявление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недобросовестных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сотрудников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контрафактной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продукции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6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Снижение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потерь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по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5" dirty="0">
                <a:solidFill>
                  <a:srgbClr val="63666A"/>
                </a:solidFill>
                <a:latin typeface="Segoe UI"/>
                <a:cs typeface="Segoe UI"/>
              </a:rPr>
              <a:t>"</a:t>
            </a: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псевдо</a:t>
            </a:r>
            <a:r>
              <a:rPr sz="1400" spc="-15" dirty="0">
                <a:solidFill>
                  <a:srgbClr val="63666A"/>
                </a:solidFill>
                <a:latin typeface="Segoe UI"/>
                <a:cs typeface="Segoe UI"/>
              </a:rPr>
              <a:t>"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претензиям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от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потребителей</a:t>
            </a:r>
            <a:endParaRPr lang="ru-RU" sz="2500" dirty="0">
              <a:latin typeface="Segoe UI"/>
              <a:cs typeface="Segoe UI"/>
            </a:endParaRPr>
          </a:p>
          <a:p>
            <a:pPr marL="226060" marR="1191260">
              <a:lnSpc>
                <a:spcPts val="2110"/>
              </a:lnSpc>
              <a:spcBef>
                <a:spcPts val="120"/>
              </a:spcBef>
            </a:pPr>
            <a:endParaRPr lang="ru-RU" sz="1400" spc="-5" dirty="0">
              <a:solidFill>
                <a:srgbClr val="63666A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Положительно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сказывается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лояльности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потребителей</a:t>
            </a:r>
            <a:endParaRPr sz="1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50" dirty="0">
              <a:latin typeface="Segoe UI"/>
              <a:cs typeface="Segoe UI"/>
            </a:endParaRPr>
          </a:p>
          <a:p>
            <a:pPr marL="12700" marR="279400">
              <a:lnSpc>
                <a:spcPts val="1580"/>
              </a:lnSpc>
            </a:pP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Доступ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данным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4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D6E71"/>
                </a:solidFill>
                <a:latin typeface="Segoe UI"/>
                <a:cs typeface="Segoe UI"/>
              </a:rPr>
              <a:t>движении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продукции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по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логистической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цепи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режиме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реального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36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времени</a:t>
            </a:r>
            <a:endParaRPr sz="1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rgbClr val="6D6E71"/>
                </a:solidFill>
                <a:latin typeface="Segoe UI"/>
                <a:cs typeface="Segoe UI"/>
              </a:rPr>
              <a:t>Защита</a:t>
            </a:r>
            <a:r>
              <a:rPr sz="14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D6E71"/>
                </a:solidFill>
                <a:latin typeface="Segoe UI"/>
                <a:cs typeface="Segoe UI"/>
              </a:rPr>
              <a:t>бренда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926" y="1604848"/>
            <a:ext cx="404999" cy="404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6926" y="2200212"/>
            <a:ext cx="404999" cy="404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6926" y="2743636"/>
            <a:ext cx="404999" cy="4049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6926" y="3338853"/>
            <a:ext cx="404999" cy="4049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2055" y="4398531"/>
            <a:ext cx="404999" cy="4049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3354049" cy="6857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40206" y="5537172"/>
            <a:ext cx="404999" cy="4049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2056" y="4925063"/>
            <a:ext cx="404999" cy="40499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695307" y="305574"/>
            <a:ext cx="8258809" cy="720090"/>
          </a:xfrm>
          <a:custGeom>
            <a:avLst/>
            <a:gdLst/>
            <a:ahLst/>
            <a:cxnLst/>
            <a:rect l="l" t="t" r="r" b="b"/>
            <a:pathLst>
              <a:path w="8258809" h="720090">
                <a:moveTo>
                  <a:pt x="8138563" y="0"/>
                </a:moveTo>
                <a:lnTo>
                  <a:pt x="120003" y="0"/>
                </a:lnTo>
                <a:lnTo>
                  <a:pt x="73292" y="9430"/>
                </a:lnTo>
                <a:lnTo>
                  <a:pt x="35148" y="35148"/>
                </a:lnTo>
                <a:lnTo>
                  <a:pt x="9430" y="73293"/>
                </a:lnTo>
                <a:lnTo>
                  <a:pt x="0" y="120004"/>
                </a:lnTo>
                <a:lnTo>
                  <a:pt x="0" y="599996"/>
                </a:lnTo>
                <a:lnTo>
                  <a:pt x="9430" y="646707"/>
                </a:lnTo>
                <a:lnTo>
                  <a:pt x="35148" y="684851"/>
                </a:lnTo>
                <a:lnTo>
                  <a:pt x="73292" y="710569"/>
                </a:lnTo>
                <a:lnTo>
                  <a:pt x="120003" y="719999"/>
                </a:lnTo>
                <a:lnTo>
                  <a:pt x="8138563" y="719999"/>
                </a:lnTo>
                <a:lnTo>
                  <a:pt x="8185274" y="710569"/>
                </a:lnTo>
                <a:lnTo>
                  <a:pt x="8223419" y="684851"/>
                </a:lnTo>
                <a:lnTo>
                  <a:pt x="8249136" y="646707"/>
                </a:lnTo>
                <a:lnTo>
                  <a:pt x="8258567" y="599996"/>
                </a:lnTo>
                <a:lnTo>
                  <a:pt x="8258567" y="120004"/>
                </a:lnTo>
                <a:lnTo>
                  <a:pt x="8249136" y="73293"/>
                </a:lnTo>
                <a:lnTo>
                  <a:pt x="8223419" y="35148"/>
                </a:lnTo>
                <a:lnTo>
                  <a:pt x="8185274" y="9430"/>
                </a:lnTo>
                <a:lnTo>
                  <a:pt x="813856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54555" y="489203"/>
            <a:ext cx="4223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 err="1"/>
              <a:t>Маркировка</a:t>
            </a:r>
            <a:r>
              <a:rPr sz="2000" spc="-5" dirty="0"/>
              <a:t>.</a:t>
            </a:r>
            <a:r>
              <a:rPr sz="2000" spc="-35" dirty="0"/>
              <a:t> </a:t>
            </a:r>
            <a:r>
              <a:rPr sz="2000" spc="-5" dirty="0" err="1"/>
              <a:t>Польза</a:t>
            </a:r>
            <a:r>
              <a:rPr sz="2000" spc="-25" dirty="0"/>
              <a:t> </a:t>
            </a:r>
            <a:r>
              <a:rPr sz="2000" dirty="0" err="1"/>
              <a:t>для</a:t>
            </a:r>
            <a:r>
              <a:rPr sz="2000" spc="-25" dirty="0"/>
              <a:t> </a:t>
            </a:r>
            <a:r>
              <a:rPr sz="2000" spc="-5" dirty="0" err="1"/>
              <a:t>бизнеса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4842" y="1757591"/>
            <a:ext cx="2691103" cy="45443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4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448" y="511555"/>
            <a:ext cx="743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solidFill>
                  <a:srgbClr val="63666A"/>
                </a:solidFill>
              </a:rPr>
              <a:t>Данные</a:t>
            </a:r>
            <a:r>
              <a:rPr spc="-15" dirty="0">
                <a:solidFill>
                  <a:srgbClr val="63666A"/>
                </a:solidFill>
              </a:rPr>
              <a:t> </a:t>
            </a:r>
            <a:r>
              <a:rPr spc="-5" dirty="0" err="1">
                <a:solidFill>
                  <a:srgbClr val="63666A"/>
                </a:solidFill>
              </a:rPr>
              <a:t>из</a:t>
            </a:r>
            <a:r>
              <a:rPr spc="-15" dirty="0">
                <a:solidFill>
                  <a:srgbClr val="63666A"/>
                </a:solidFill>
              </a:rPr>
              <a:t> </a:t>
            </a:r>
            <a:r>
              <a:rPr spc="-10" dirty="0" err="1">
                <a:solidFill>
                  <a:srgbClr val="63666A"/>
                </a:solidFill>
              </a:rPr>
              <a:t>системы</a:t>
            </a:r>
            <a:r>
              <a:rPr spc="-20" dirty="0">
                <a:solidFill>
                  <a:srgbClr val="63666A"/>
                </a:solidFill>
              </a:rPr>
              <a:t> </a:t>
            </a:r>
            <a:r>
              <a:rPr spc="-5" dirty="0" err="1">
                <a:solidFill>
                  <a:srgbClr val="63666A"/>
                </a:solidFill>
              </a:rPr>
              <a:t>маркировк</a:t>
            </a:r>
            <a:r>
              <a:rPr lang="ru-RU" spc="-5" dirty="0">
                <a:solidFill>
                  <a:srgbClr val="63666A"/>
                </a:solidFill>
              </a:rPr>
              <a:t>и</a:t>
            </a:r>
            <a:r>
              <a:rPr spc="-25" dirty="0">
                <a:solidFill>
                  <a:srgbClr val="63666A"/>
                </a:solidFill>
              </a:rPr>
              <a:t> </a:t>
            </a:r>
            <a:r>
              <a:rPr spc="-5" dirty="0">
                <a:solidFill>
                  <a:srgbClr val="63666A"/>
                </a:solidFill>
              </a:rPr>
              <a:t>«</a:t>
            </a:r>
            <a:r>
              <a:rPr spc="-5" dirty="0" err="1">
                <a:solidFill>
                  <a:srgbClr val="63666A"/>
                </a:solidFill>
              </a:rPr>
              <a:t>Честный</a:t>
            </a:r>
            <a:r>
              <a:rPr spc="-20" dirty="0">
                <a:solidFill>
                  <a:srgbClr val="63666A"/>
                </a:solidFill>
              </a:rPr>
              <a:t> </a:t>
            </a:r>
            <a:r>
              <a:rPr spc="-5" dirty="0" err="1">
                <a:solidFill>
                  <a:srgbClr val="63666A"/>
                </a:solidFill>
              </a:rPr>
              <a:t>Знак</a:t>
            </a:r>
            <a:r>
              <a:rPr spc="-5" dirty="0">
                <a:solidFill>
                  <a:srgbClr val="63666A"/>
                </a:solidFill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740" y="1394459"/>
            <a:ext cx="7106920" cy="1089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основании</a:t>
            </a:r>
            <a:r>
              <a:rPr sz="1400" spc="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lang="ru-RU" sz="1400" spc="-5" dirty="0">
                <a:solidFill>
                  <a:srgbClr val="63666A"/>
                </a:solidFill>
                <a:latin typeface="Segoe UI"/>
                <a:cs typeface="Segoe UI"/>
              </a:rPr>
              <a:t>П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остановления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lang="ru-RU" sz="1400" spc="-10" dirty="0">
                <a:solidFill>
                  <a:srgbClr val="63666A"/>
                </a:solidFill>
                <a:latin typeface="Segoe UI"/>
                <a:cs typeface="Segoe UI"/>
              </a:rPr>
              <a:t>П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равительства</a:t>
            </a:r>
            <a:r>
              <a:rPr sz="1400" spc="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lang="ru-RU" sz="1400" spc="15" dirty="0">
                <a:solidFill>
                  <a:srgbClr val="63666A"/>
                </a:solidFill>
                <a:latin typeface="Segoe UI"/>
                <a:cs typeface="Segoe UI"/>
              </a:rPr>
              <a:t>РФ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№1955</a:t>
            </a:r>
            <a:r>
              <a:rPr sz="14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государство</a:t>
            </a:r>
            <a:r>
              <a:rPr sz="1400" spc="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дало</a:t>
            </a:r>
            <a:r>
              <a:rPr sz="1400" spc="2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возможность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производителям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spc="-5" dirty="0" err="1">
                <a:solidFill>
                  <a:srgbClr val="63666A"/>
                </a:solidFill>
                <a:latin typeface="Segoe UI"/>
                <a:cs typeface="Segoe UI"/>
              </a:rPr>
              <a:t>контролировать</a:t>
            </a:r>
            <a:r>
              <a:rPr sz="1400" b="1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spc="-10" dirty="0" err="1">
                <a:solidFill>
                  <a:srgbClr val="63666A"/>
                </a:solidFill>
                <a:latin typeface="Segoe UI"/>
                <a:cs typeface="Segoe UI"/>
              </a:rPr>
              <a:t>товары</a:t>
            </a:r>
            <a:r>
              <a:rPr sz="1400" b="1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spc="-5" dirty="0" err="1">
                <a:solidFill>
                  <a:srgbClr val="63666A"/>
                </a:solidFill>
                <a:latin typeface="Segoe UI"/>
                <a:cs typeface="Segoe UI"/>
              </a:rPr>
              <a:t>получать</a:t>
            </a:r>
            <a:r>
              <a:rPr sz="1400" b="1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dirty="0" err="1">
                <a:solidFill>
                  <a:srgbClr val="63666A"/>
                </a:solidFill>
                <a:latin typeface="Segoe UI"/>
                <a:cs typeface="Segoe UI"/>
              </a:rPr>
              <a:t>доступ</a:t>
            </a:r>
            <a:r>
              <a:rPr sz="1400" b="1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dirty="0" err="1">
                <a:solidFill>
                  <a:srgbClr val="63666A"/>
                </a:solidFill>
                <a:latin typeface="Segoe UI"/>
                <a:cs typeface="Segoe UI"/>
              </a:rPr>
              <a:t>к</a:t>
            </a:r>
            <a:r>
              <a:rPr sz="1400" b="1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spc="-5" dirty="0" err="1">
                <a:solidFill>
                  <a:srgbClr val="63666A"/>
                </a:solidFill>
                <a:latin typeface="Segoe UI"/>
                <a:cs typeface="Segoe UI"/>
              </a:rPr>
              <a:t>данным</a:t>
            </a:r>
            <a:r>
              <a:rPr sz="14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масштабе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всей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страны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!</a:t>
            </a:r>
            <a:endParaRPr sz="14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Все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данные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предоставляются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b="1" dirty="0" err="1">
                <a:solidFill>
                  <a:srgbClr val="63666A"/>
                </a:solidFill>
                <a:latin typeface="Segoe UI"/>
                <a:cs typeface="Segoe UI"/>
              </a:rPr>
              <a:t>бесплатно</a:t>
            </a:r>
            <a:r>
              <a:rPr sz="14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находятся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вашем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личном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кабинете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!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256" y="3879595"/>
            <a:ext cx="13157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21640" marR="5080" indent="-409575">
              <a:lnSpc>
                <a:spcPts val="1390"/>
              </a:lnSpc>
              <a:spcBef>
                <a:spcPts val="185"/>
              </a:spcBef>
            </a:pP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Мес</a:t>
            </a:r>
            <a:r>
              <a:rPr sz="1200" spc="-30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н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</a:t>
            </a:r>
            <a:r>
              <a:rPr sz="1200" spc="-15" dirty="0" err="1">
                <a:solidFill>
                  <a:srgbClr val="63666A"/>
                </a:solidFill>
                <a:latin typeface="Segoe UI"/>
                <a:cs typeface="Segoe UI"/>
              </a:rPr>
              <a:t>х</a:t>
            </a:r>
            <a:r>
              <a:rPr sz="1200" spc="-3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25" dirty="0" err="1">
                <a:solidFill>
                  <a:srgbClr val="63666A"/>
                </a:solidFill>
                <a:latin typeface="Segoe UI"/>
                <a:cs typeface="Segoe UI"/>
              </a:rPr>
              <a:t>ж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д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ен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ие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 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товара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830" y="2969319"/>
            <a:ext cx="719999" cy="719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31830" y="380362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615175" y="3879595"/>
            <a:ext cx="13176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22909" marR="5080" indent="-410845">
              <a:lnSpc>
                <a:spcPts val="1390"/>
              </a:lnSpc>
              <a:spcBef>
                <a:spcPts val="185"/>
              </a:spcBef>
            </a:pPr>
            <a:r>
              <a:rPr sz="1200" spc="-130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е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к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ущ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ий</a:t>
            </a:r>
            <a:r>
              <a:rPr sz="12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л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д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е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л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е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ц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 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товара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3988" y="2969319"/>
            <a:ext cx="719999" cy="71999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913988" y="380362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427609" y="3879595"/>
            <a:ext cx="14573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33679">
              <a:lnSpc>
                <a:spcPts val="1390"/>
              </a:lnSpc>
              <a:spcBef>
                <a:spcPts val="185"/>
              </a:spcBef>
            </a:pP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Средняя</a:t>
            </a:r>
            <a:r>
              <a:rPr sz="12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цена</a:t>
            </a:r>
            <a:r>
              <a:rPr sz="12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продажи</a:t>
            </a:r>
            <a:r>
              <a:rPr sz="1200" spc="-5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200" spc="-4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регионах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6144" y="2969319"/>
            <a:ext cx="719999" cy="71999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796144" y="380362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226863" y="3879595"/>
            <a:ext cx="13716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66700">
              <a:lnSpc>
                <a:spcPts val="1390"/>
              </a:lnSpc>
              <a:spcBef>
                <a:spcPts val="185"/>
              </a:spcBef>
            </a:pP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Количество</a:t>
            </a:r>
            <a:r>
              <a:rPr sz="12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пр</a:t>
            </a:r>
            <a:r>
              <a:rPr sz="1200" spc="-2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д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нн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-20" dirty="0" err="1">
                <a:solidFill>
                  <a:srgbClr val="63666A"/>
                </a:solidFill>
                <a:latin typeface="Segoe UI"/>
                <a:cs typeface="Segoe UI"/>
              </a:rPr>
              <a:t>г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30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ва</a:t>
            </a:r>
            <a:r>
              <a:rPr sz="1200" spc="-25" dirty="0" err="1">
                <a:solidFill>
                  <a:srgbClr val="63666A"/>
                </a:solidFill>
                <a:latin typeface="Segoe UI"/>
                <a:cs typeface="Segoe UI"/>
              </a:rPr>
              <a:t>р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2758" y="2969319"/>
            <a:ext cx="719999" cy="71999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52758" y="3803622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096333" y="5754116"/>
            <a:ext cx="5911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985">
              <a:lnSpc>
                <a:spcPts val="1390"/>
              </a:lnSpc>
              <a:spcBef>
                <a:spcPts val="185"/>
              </a:spcBef>
            </a:pP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Ост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ки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 </a:t>
            </a:r>
            <a:r>
              <a:rPr sz="1200" spc="-30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ва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р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830" y="4772484"/>
            <a:ext cx="719999" cy="71999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031830" y="565181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776211" y="5754116"/>
            <a:ext cx="9956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32410">
              <a:lnSpc>
                <a:spcPts val="1390"/>
              </a:lnSpc>
              <a:spcBef>
                <a:spcPts val="185"/>
              </a:spcBef>
            </a:pP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Адреса</a:t>
            </a:r>
            <a:r>
              <a:rPr sz="12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30" dirty="0" err="1">
                <a:solidFill>
                  <a:srgbClr val="63666A"/>
                </a:solidFill>
                <a:latin typeface="Segoe UI"/>
                <a:cs typeface="Segoe UI"/>
              </a:rPr>
              <a:t>т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оче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к</a:t>
            </a:r>
            <a:r>
              <a:rPr sz="12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п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р</a:t>
            </a:r>
            <a:r>
              <a:rPr sz="1200" spc="-2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200" spc="5" dirty="0" err="1">
                <a:solidFill>
                  <a:srgbClr val="63666A"/>
                </a:solidFill>
                <a:latin typeface="Segoe UI"/>
                <a:cs typeface="Segoe UI"/>
              </a:rPr>
              <a:t>д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аж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3988" y="4772484"/>
            <a:ext cx="719999" cy="71999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913988" y="565181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329946" y="5754116"/>
            <a:ext cx="1653539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Динамика</a:t>
            </a:r>
            <a:r>
              <a:rPr sz="1200" spc="-3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цен</a:t>
            </a:r>
            <a:endParaRPr sz="1200" dirty="0">
              <a:latin typeface="Segoe UI"/>
              <a:cs typeface="Segoe UI"/>
            </a:endParaRPr>
          </a:p>
          <a:p>
            <a:pPr marL="12700" marR="5080" algn="ctr">
              <a:lnSpc>
                <a:spcPts val="1420"/>
              </a:lnSpc>
              <a:spcBef>
                <a:spcPts val="40"/>
              </a:spcBef>
            </a:pP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в</a:t>
            </a:r>
            <a:r>
              <a:rPr sz="1200" spc="-4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федеральных</a:t>
            </a:r>
            <a:r>
              <a:rPr sz="1200" spc="-4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3666A"/>
                </a:solidFill>
                <a:latin typeface="Segoe UI"/>
                <a:cs typeface="Segoe UI"/>
              </a:rPr>
              <a:t>округах</a:t>
            </a:r>
            <a:r>
              <a:rPr sz="12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3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2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3666A"/>
                </a:solidFill>
                <a:latin typeface="Segoe UI"/>
                <a:cs typeface="Segoe UI"/>
              </a:rPr>
              <a:t>регионах</a:t>
            </a:r>
            <a:endParaRPr sz="1200" dirty="0">
              <a:latin typeface="Segoe UI"/>
              <a:cs typeface="Segoe U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96144" y="4772484"/>
            <a:ext cx="719999" cy="719999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796144" y="565181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4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48" y="527811"/>
            <a:ext cx="10050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 err="1">
                <a:solidFill>
                  <a:srgbClr val="63666A"/>
                </a:solidFill>
              </a:rPr>
              <a:t>Какие</a:t>
            </a:r>
            <a:r>
              <a:rPr sz="2200" spc="5" dirty="0">
                <a:solidFill>
                  <a:srgbClr val="63666A"/>
                </a:solidFill>
              </a:rPr>
              <a:t> </a:t>
            </a:r>
            <a:r>
              <a:rPr sz="2200" spc="-5" dirty="0" err="1">
                <a:solidFill>
                  <a:srgbClr val="63666A"/>
                </a:solidFill>
              </a:rPr>
              <a:t>преимущества</a:t>
            </a:r>
            <a:r>
              <a:rPr sz="2200" spc="10" dirty="0">
                <a:solidFill>
                  <a:srgbClr val="63666A"/>
                </a:solidFill>
              </a:rPr>
              <a:t> </a:t>
            </a:r>
            <a:r>
              <a:rPr sz="2200" spc="-5" dirty="0" err="1">
                <a:solidFill>
                  <a:srgbClr val="63666A"/>
                </a:solidFill>
              </a:rPr>
              <a:t>использования</a:t>
            </a:r>
            <a:r>
              <a:rPr sz="2200" spc="15" dirty="0">
                <a:solidFill>
                  <a:srgbClr val="63666A"/>
                </a:solidFill>
              </a:rPr>
              <a:t> </a:t>
            </a:r>
            <a:r>
              <a:rPr sz="2200" spc="-5" dirty="0" err="1">
                <a:solidFill>
                  <a:srgbClr val="63666A"/>
                </a:solidFill>
              </a:rPr>
              <a:t>данных</a:t>
            </a:r>
            <a:r>
              <a:rPr sz="2200" spc="5" dirty="0">
                <a:solidFill>
                  <a:srgbClr val="63666A"/>
                </a:solidFill>
              </a:rPr>
              <a:t> </a:t>
            </a:r>
            <a:r>
              <a:rPr sz="2200" spc="-5" dirty="0" err="1">
                <a:solidFill>
                  <a:srgbClr val="63666A"/>
                </a:solidFill>
              </a:rPr>
              <a:t>из</a:t>
            </a:r>
            <a:r>
              <a:rPr sz="2200" spc="15" dirty="0">
                <a:solidFill>
                  <a:srgbClr val="63666A"/>
                </a:solidFill>
              </a:rPr>
              <a:t> </a:t>
            </a:r>
            <a:r>
              <a:rPr sz="2200" spc="-10" dirty="0" err="1">
                <a:solidFill>
                  <a:srgbClr val="63666A"/>
                </a:solidFill>
              </a:rPr>
              <a:t>отчетов</a:t>
            </a:r>
            <a:r>
              <a:rPr sz="2200" spc="15" dirty="0">
                <a:solidFill>
                  <a:srgbClr val="63666A"/>
                </a:solidFill>
              </a:rPr>
              <a:t> </a:t>
            </a:r>
            <a:r>
              <a:rPr sz="2200" spc="-10" dirty="0" err="1">
                <a:solidFill>
                  <a:srgbClr val="63666A"/>
                </a:solidFill>
              </a:rPr>
              <a:t>Честного</a:t>
            </a:r>
            <a:r>
              <a:rPr sz="2200" spc="15" dirty="0">
                <a:solidFill>
                  <a:srgbClr val="63666A"/>
                </a:solidFill>
              </a:rPr>
              <a:t> </a:t>
            </a:r>
            <a:r>
              <a:rPr sz="2200" spc="-5" dirty="0" err="1">
                <a:solidFill>
                  <a:srgbClr val="63666A"/>
                </a:solidFill>
              </a:rPr>
              <a:t>знака</a:t>
            </a:r>
            <a:r>
              <a:rPr sz="2200" spc="-5" dirty="0">
                <a:solidFill>
                  <a:srgbClr val="63666A"/>
                </a:solidFill>
              </a:rPr>
              <a:t>?</a:t>
            </a:r>
            <a:endParaRPr sz="2200" dirty="0"/>
          </a:p>
        </p:txBody>
      </p:sp>
      <p:sp>
        <p:nvSpPr>
          <p:cNvPr id="4" name="object 4"/>
          <p:cNvSpPr txBox="1"/>
          <p:nvPr/>
        </p:nvSpPr>
        <p:spPr>
          <a:xfrm>
            <a:off x="4420837" y="2878835"/>
            <a:ext cx="335026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900"/>
              </a:lnSpc>
              <a:spcBef>
                <a:spcPts val="135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Оптимизируйте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годовые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запасы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готовой</a:t>
            </a:r>
            <a:r>
              <a:rPr sz="1400" spc="-1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продукции</a:t>
            </a:r>
            <a:r>
              <a:rPr sz="1400" spc="5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6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складах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,</a:t>
            </a:r>
            <a:r>
              <a:rPr sz="1400" spc="6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зная</a:t>
            </a:r>
            <a:r>
              <a:rPr sz="1400" spc="5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всё</a:t>
            </a:r>
            <a:r>
              <a:rPr sz="1400" spc="6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спросе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ваш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489" y="2878835"/>
            <a:ext cx="303657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97900"/>
              </a:lnSpc>
              <a:spcBef>
                <a:spcPts val="135"/>
              </a:spcBef>
            </a:pPr>
            <a:r>
              <a:rPr sz="1400" spc="-15" dirty="0" err="1">
                <a:solidFill>
                  <a:srgbClr val="63666A"/>
                </a:solidFill>
                <a:latin typeface="Segoe UI"/>
                <a:cs typeface="Segoe UI"/>
              </a:rPr>
              <a:t>Управляйте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производством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учетом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реальных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данных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о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потреблении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товаров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965" y="1765534"/>
            <a:ext cx="899999" cy="899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18964" y="2759966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5998" y="1765534"/>
            <a:ext cx="899999" cy="899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735998" y="2759966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348898" y="2878835"/>
            <a:ext cx="312801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900"/>
              </a:lnSpc>
              <a:spcBef>
                <a:spcPts val="135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Совершенствуйте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товаропроводящие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цепи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помощью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проактивного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управления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дистрибуцией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товаров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3030" y="1765534"/>
            <a:ext cx="899999" cy="8999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553031" y="2759966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68204" y="5387340"/>
            <a:ext cx="302196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3495" marR="5080" indent="-11430">
              <a:lnSpc>
                <a:spcPts val="1610"/>
              </a:lnSpc>
              <a:spcBef>
                <a:spcPts val="210"/>
              </a:spcBef>
            </a:pP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Выбирайте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наиболее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выгодный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5" dirty="0" err="1">
                <a:solidFill>
                  <a:srgbClr val="63666A"/>
                </a:solidFill>
                <a:latin typeface="Segoe UI"/>
                <a:cs typeface="Segoe UI"/>
              </a:rPr>
              <a:t>путь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доставки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своего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товара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до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магазина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965" y="4275651"/>
            <a:ext cx="899999" cy="89999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918964" y="527008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575585" y="5387340"/>
            <a:ext cx="3042285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99600"/>
              </a:lnSpc>
              <a:spcBef>
                <a:spcPts val="105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Анализируйте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спрос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ваш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учетом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изменения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цены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влияния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внешних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факторов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(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сезонность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,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курс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37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валюты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,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менталитет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)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всей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территории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РФ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5998" y="4275651"/>
            <a:ext cx="899999" cy="89999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35998" y="527008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8545653" y="5387340"/>
            <a:ext cx="2734945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99500"/>
              </a:lnSpc>
              <a:spcBef>
                <a:spcPts val="105"/>
              </a:spcBef>
            </a:pP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Повышайте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эффективность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маркетинговых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акций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на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товары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,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используя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аналитику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 err="1">
                <a:solidFill>
                  <a:srgbClr val="63666A"/>
                </a:solidFill>
                <a:latin typeface="Segoe UI"/>
                <a:cs typeface="Segoe UI"/>
              </a:rPr>
              <a:t>продаж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63666A"/>
                </a:solidFill>
                <a:latin typeface="Segoe UI"/>
                <a:cs typeface="Segoe UI"/>
              </a:rPr>
              <a:t>по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торговым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 err="1">
                <a:solidFill>
                  <a:srgbClr val="63666A"/>
                </a:solidFill>
                <a:latin typeface="Segoe UI"/>
                <a:cs typeface="Segoe UI"/>
              </a:rPr>
              <a:t>точкам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63030" y="4275651"/>
            <a:ext cx="899999" cy="89999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553031" y="527008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>
                <a:moveTo>
                  <a:pt x="0" y="0"/>
                </a:moveTo>
                <a:lnTo>
                  <a:pt x="720000" y="1"/>
                </a:lnTo>
              </a:path>
            </a:pathLst>
          </a:custGeom>
          <a:ln w="50800">
            <a:solidFill>
              <a:srgbClr val="F6F42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41620" y="359663"/>
            <a:ext cx="6334125" cy="901065"/>
          </a:xfrm>
          <a:custGeom>
            <a:avLst/>
            <a:gdLst/>
            <a:ahLst/>
            <a:cxnLst/>
            <a:rect l="l" t="t" r="r" b="b"/>
            <a:pathLst>
              <a:path w="6334125" h="901065">
                <a:moveTo>
                  <a:pt x="6183630" y="0"/>
                </a:moveTo>
                <a:lnTo>
                  <a:pt x="150113" y="0"/>
                </a:lnTo>
                <a:lnTo>
                  <a:pt x="102656" y="7650"/>
                </a:lnTo>
                <a:lnTo>
                  <a:pt x="61447" y="28955"/>
                </a:lnTo>
                <a:lnTo>
                  <a:pt x="28955" y="61447"/>
                </a:lnTo>
                <a:lnTo>
                  <a:pt x="7650" y="102656"/>
                </a:lnTo>
                <a:lnTo>
                  <a:pt x="0" y="150113"/>
                </a:lnTo>
                <a:lnTo>
                  <a:pt x="0" y="750570"/>
                </a:lnTo>
                <a:lnTo>
                  <a:pt x="7650" y="798027"/>
                </a:lnTo>
                <a:lnTo>
                  <a:pt x="28955" y="839236"/>
                </a:lnTo>
                <a:lnTo>
                  <a:pt x="61447" y="871728"/>
                </a:lnTo>
                <a:lnTo>
                  <a:pt x="102656" y="893033"/>
                </a:lnTo>
                <a:lnTo>
                  <a:pt x="150113" y="900684"/>
                </a:lnTo>
                <a:lnTo>
                  <a:pt x="6183630" y="900684"/>
                </a:lnTo>
                <a:lnTo>
                  <a:pt x="6231087" y="893033"/>
                </a:lnTo>
                <a:lnTo>
                  <a:pt x="6272296" y="871728"/>
                </a:lnTo>
                <a:lnTo>
                  <a:pt x="6304788" y="839236"/>
                </a:lnTo>
                <a:lnTo>
                  <a:pt x="6326093" y="798027"/>
                </a:lnTo>
                <a:lnTo>
                  <a:pt x="6333744" y="750570"/>
                </a:lnTo>
                <a:lnTo>
                  <a:pt x="6333744" y="150113"/>
                </a:lnTo>
                <a:lnTo>
                  <a:pt x="6326093" y="102656"/>
                </a:lnTo>
                <a:lnTo>
                  <a:pt x="6304788" y="61447"/>
                </a:lnTo>
                <a:lnTo>
                  <a:pt x="6272296" y="28955"/>
                </a:lnTo>
                <a:lnTo>
                  <a:pt x="6231087" y="7650"/>
                </a:lnTo>
                <a:lnTo>
                  <a:pt x="6183630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8563" y="424053"/>
            <a:ext cx="81780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705" marR="508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Data Matrix</a:t>
            </a:r>
            <a:r>
              <a:rPr lang="ru-RU" spc="-45" dirty="0"/>
              <a:t> код.</a:t>
            </a:r>
            <a:endParaRPr spc="-4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2425" y="1695957"/>
            <a:ext cx="178308" cy="17830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AE85EF-52EA-0BFA-BDFC-FA739E69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400" y="1909368"/>
            <a:ext cx="3361298" cy="33612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42027-C1A5-A979-2CFC-72A1F7350F1B}"/>
              </a:ext>
            </a:extLst>
          </p:cNvPr>
          <p:cNvSpPr txBox="1"/>
          <p:nvPr/>
        </p:nvSpPr>
        <p:spPr>
          <a:xfrm>
            <a:off x="5610733" y="164563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Цифровой код — это паспорт товара, который невозможно потерять или подделать благодаря криптографии. Код позволяет проследить весь путь товара — от завода до потребителя.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3FA7C-B37C-4222-A84D-C5783B7B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155" y="373786"/>
            <a:ext cx="864845" cy="8648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E5C926-D74B-F0C5-E23B-E232B2B87282}"/>
              </a:ext>
            </a:extLst>
          </p:cNvPr>
          <p:cNvSpPr txBox="1"/>
          <p:nvPr/>
        </p:nvSpPr>
        <p:spPr>
          <a:xfrm>
            <a:off x="5573752" y="3088711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системе каждому товару присваивается уникальный код Data Matrix, чтобы производитель или импортер разместили его на упаковке товара.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B22EF-DCF1-A3D2-3A8A-19D865C9A01E}"/>
              </a:ext>
            </a:extLst>
          </p:cNvPr>
          <p:cNvSpPr txBox="1"/>
          <p:nvPr/>
        </p:nvSpPr>
        <p:spPr>
          <a:xfrm>
            <a:off x="5581623" y="4238713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Система маркировки фиксирует переход товара на всех этапах логистической цепи, что исключает возможность вброса подделки.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E00F60-AC53-0B88-5B25-D941396BD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359" y="3162512"/>
            <a:ext cx="176799" cy="176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F0C5B1-9C23-2E54-CF02-93736CDED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25" y="4446277"/>
            <a:ext cx="176799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3810000"/>
            <a:ext cx="6086856" cy="27614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48066" y="2143505"/>
            <a:ext cx="76200" cy="3516629"/>
          </a:xfrm>
          <a:custGeom>
            <a:avLst/>
            <a:gdLst/>
            <a:ahLst/>
            <a:cxnLst/>
            <a:rect l="l" t="t" r="r" b="b"/>
            <a:pathLst>
              <a:path w="76200" h="3516629">
                <a:moveTo>
                  <a:pt x="50800" y="0"/>
                </a:moveTo>
                <a:lnTo>
                  <a:pt x="25400" y="0"/>
                </a:lnTo>
                <a:lnTo>
                  <a:pt x="25400" y="25400"/>
                </a:lnTo>
                <a:lnTo>
                  <a:pt x="50800" y="25400"/>
                </a:lnTo>
                <a:lnTo>
                  <a:pt x="50800" y="0"/>
                </a:lnTo>
                <a:close/>
              </a:path>
              <a:path w="76200" h="3516629">
                <a:moveTo>
                  <a:pt x="50800" y="50800"/>
                </a:moveTo>
                <a:lnTo>
                  <a:pt x="25400" y="50800"/>
                </a:lnTo>
                <a:lnTo>
                  <a:pt x="25400" y="76200"/>
                </a:lnTo>
                <a:lnTo>
                  <a:pt x="50800" y="76200"/>
                </a:lnTo>
                <a:lnTo>
                  <a:pt x="50800" y="50800"/>
                </a:lnTo>
                <a:close/>
              </a:path>
              <a:path w="76200" h="3516629">
                <a:moveTo>
                  <a:pt x="50800" y="101600"/>
                </a:moveTo>
                <a:lnTo>
                  <a:pt x="25400" y="101600"/>
                </a:lnTo>
                <a:lnTo>
                  <a:pt x="25400" y="127000"/>
                </a:lnTo>
                <a:lnTo>
                  <a:pt x="50800" y="127000"/>
                </a:lnTo>
                <a:lnTo>
                  <a:pt x="50800" y="101600"/>
                </a:lnTo>
                <a:close/>
              </a:path>
              <a:path w="76200" h="3516629">
                <a:moveTo>
                  <a:pt x="50800" y="152400"/>
                </a:moveTo>
                <a:lnTo>
                  <a:pt x="25400" y="152400"/>
                </a:lnTo>
                <a:lnTo>
                  <a:pt x="25400" y="177800"/>
                </a:lnTo>
                <a:lnTo>
                  <a:pt x="50800" y="177800"/>
                </a:lnTo>
                <a:lnTo>
                  <a:pt x="50800" y="152400"/>
                </a:lnTo>
                <a:close/>
              </a:path>
              <a:path w="76200" h="3516629">
                <a:moveTo>
                  <a:pt x="50800" y="203200"/>
                </a:moveTo>
                <a:lnTo>
                  <a:pt x="25400" y="203200"/>
                </a:lnTo>
                <a:lnTo>
                  <a:pt x="25400" y="228600"/>
                </a:lnTo>
                <a:lnTo>
                  <a:pt x="50800" y="228600"/>
                </a:lnTo>
                <a:lnTo>
                  <a:pt x="50800" y="203200"/>
                </a:lnTo>
                <a:close/>
              </a:path>
              <a:path w="76200" h="3516629">
                <a:moveTo>
                  <a:pt x="50800" y="254000"/>
                </a:moveTo>
                <a:lnTo>
                  <a:pt x="25400" y="254000"/>
                </a:lnTo>
                <a:lnTo>
                  <a:pt x="25400" y="279400"/>
                </a:lnTo>
                <a:lnTo>
                  <a:pt x="50800" y="279400"/>
                </a:lnTo>
                <a:lnTo>
                  <a:pt x="50800" y="254000"/>
                </a:lnTo>
                <a:close/>
              </a:path>
              <a:path w="76200" h="3516629">
                <a:moveTo>
                  <a:pt x="50800" y="304800"/>
                </a:moveTo>
                <a:lnTo>
                  <a:pt x="25400" y="304800"/>
                </a:lnTo>
                <a:lnTo>
                  <a:pt x="25400" y="330200"/>
                </a:lnTo>
                <a:lnTo>
                  <a:pt x="50800" y="330200"/>
                </a:lnTo>
                <a:lnTo>
                  <a:pt x="50800" y="304800"/>
                </a:lnTo>
                <a:close/>
              </a:path>
              <a:path w="76200" h="3516629">
                <a:moveTo>
                  <a:pt x="50800" y="355600"/>
                </a:moveTo>
                <a:lnTo>
                  <a:pt x="25400" y="355600"/>
                </a:lnTo>
                <a:lnTo>
                  <a:pt x="25400" y="381000"/>
                </a:lnTo>
                <a:lnTo>
                  <a:pt x="50800" y="381000"/>
                </a:lnTo>
                <a:lnTo>
                  <a:pt x="50800" y="355600"/>
                </a:lnTo>
                <a:close/>
              </a:path>
              <a:path w="76200" h="3516629">
                <a:moveTo>
                  <a:pt x="50800" y="406400"/>
                </a:moveTo>
                <a:lnTo>
                  <a:pt x="25400" y="406400"/>
                </a:lnTo>
                <a:lnTo>
                  <a:pt x="25400" y="431800"/>
                </a:lnTo>
                <a:lnTo>
                  <a:pt x="50800" y="431800"/>
                </a:lnTo>
                <a:lnTo>
                  <a:pt x="50800" y="406400"/>
                </a:lnTo>
                <a:close/>
              </a:path>
              <a:path w="76200" h="3516629">
                <a:moveTo>
                  <a:pt x="50800" y="457200"/>
                </a:moveTo>
                <a:lnTo>
                  <a:pt x="25400" y="457200"/>
                </a:lnTo>
                <a:lnTo>
                  <a:pt x="25400" y="482600"/>
                </a:lnTo>
                <a:lnTo>
                  <a:pt x="50800" y="482600"/>
                </a:lnTo>
                <a:lnTo>
                  <a:pt x="50800" y="457200"/>
                </a:lnTo>
                <a:close/>
              </a:path>
              <a:path w="76200" h="3516629">
                <a:moveTo>
                  <a:pt x="50800" y="508000"/>
                </a:moveTo>
                <a:lnTo>
                  <a:pt x="25400" y="508000"/>
                </a:lnTo>
                <a:lnTo>
                  <a:pt x="25400" y="533400"/>
                </a:lnTo>
                <a:lnTo>
                  <a:pt x="50800" y="533400"/>
                </a:lnTo>
                <a:lnTo>
                  <a:pt x="50800" y="508000"/>
                </a:lnTo>
                <a:close/>
              </a:path>
              <a:path w="76200" h="3516629">
                <a:moveTo>
                  <a:pt x="50800" y="558800"/>
                </a:moveTo>
                <a:lnTo>
                  <a:pt x="25400" y="558800"/>
                </a:lnTo>
                <a:lnTo>
                  <a:pt x="25400" y="584200"/>
                </a:lnTo>
                <a:lnTo>
                  <a:pt x="50800" y="584200"/>
                </a:lnTo>
                <a:lnTo>
                  <a:pt x="50800" y="558800"/>
                </a:lnTo>
                <a:close/>
              </a:path>
              <a:path w="76200" h="3516629">
                <a:moveTo>
                  <a:pt x="50800" y="609600"/>
                </a:moveTo>
                <a:lnTo>
                  <a:pt x="25400" y="609600"/>
                </a:lnTo>
                <a:lnTo>
                  <a:pt x="25400" y="635000"/>
                </a:lnTo>
                <a:lnTo>
                  <a:pt x="50800" y="635000"/>
                </a:lnTo>
                <a:lnTo>
                  <a:pt x="50800" y="609600"/>
                </a:lnTo>
                <a:close/>
              </a:path>
              <a:path w="76200" h="3516629">
                <a:moveTo>
                  <a:pt x="50800" y="660400"/>
                </a:moveTo>
                <a:lnTo>
                  <a:pt x="25400" y="660400"/>
                </a:lnTo>
                <a:lnTo>
                  <a:pt x="25400" y="685800"/>
                </a:lnTo>
                <a:lnTo>
                  <a:pt x="50800" y="685800"/>
                </a:lnTo>
                <a:lnTo>
                  <a:pt x="50800" y="660400"/>
                </a:lnTo>
                <a:close/>
              </a:path>
              <a:path w="76200" h="3516629">
                <a:moveTo>
                  <a:pt x="50800" y="711200"/>
                </a:moveTo>
                <a:lnTo>
                  <a:pt x="25400" y="711200"/>
                </a:lnTo>
                <a:lnTo>
                  <a:pt x="25400" y="736600"/>
                </a:lnTo>
                <a:lnTo>
                  <a:pt x="50800" y="736600"/>
                </a:lnTo>
                <a:lnTo>
                  <a:pt x="50800" y="711200"/>
                </a:lnTo>
                <a:close/>
              </a:path>
              <a:path w="76200" h="3516629">
                <a:moveTo>
                  <a:pt x="50800" y="762000"/>
                </a:moveTo>
                <a:lnTo>
                  <a:pt x="25400" y="762000"/>
                </a:lnTo>
                <a:lnTo>
                  <a:pt x="25400" y="787400"/>
                </a:lnTo>
                <a:lnTo>
                  <a:pt x="50800" y="787400"/>
                </a:lnTo>
                <a:lnTo>
                  <a:pt x="50800" y="762000"/>
                </a:lnTo>
                <a:close/>
              </a:path>
              <a:path w="76200" h="3516629">
                <a:moveTo>
                  <a:pt x="50800" y="812800"/>
                </a:moveTo>
                <a:lnTo>
                  <a:pt x="25400" y="812800"/>
                </a:lnTo>
                <a:lnTo>
                  <a:pt x="25400" y="838200"/>
                </a:lnTo>
                <a:lnTo>
                  <a:pt x="50800" y="838200"/>
                </a:lnTo>
                <a:lnTo>
                  <a:pt x="50800" y="812800"/>
                </a:lnTo>
                <a:close/>
              </a:path>
              <a:path w="76200" h="3516629">
                <a:moveTo>
                  <a:pt x="50800" y="863600"/>
                </a:moveTo>
                <a:lnTo>
                  <a:pt x="25400" y="863600"/>
                </a:lnTo>
                <a:lnTo>
                  <a:pt x="25400" y="889000"/>
                </a:lnTo>
                <a:lnTo>
                  <a:pt x="50800" y="889000"/>
                </a:lnTo>
                <a:lnTo>
                  <a:pt x="50800" y="863600"/>
                </a:lnTo>
                <a:close/>
              </a:path>
              <a:path w="76200" h="3516629">
                <a:moveTo>
                  <a:pt x="50800" y="914400"/>
                </a:moveTo>
                <a:lnTo>
                  <a:pt x="25400" y="914400"/>
                </a:lnTo>
                <a:lnTo>
                  <a:pt x="25400" y="939800"/>
                </a:lnTo>
                <a:lnTo>
                  <a:pt x="50800" y="939800"/>
                </a:lnTo>
                <a:lnTo>
                  <a:pt x="50800" y="914400"/>
                </a:lnTo>
                <a:close/>
              </a:path>
              <a:path w="76200" h="3516629">
                <a:moveTo>
                  <a:pt x="50800" y="965200"/>
                </a:moveTo>
                <a:lnTo>
                  <a:pt x="25400" y="965200"/>
                </a:lnTo>
                <a:lnTo>
                  <a:pt x="25400" y="990600"/>
                </a:lnTo>
                <a:lnTo>
                  <a:pt x="50800" y="990600"/>
                </a:lnTo>
                <a:lnTo>
                  <a:pt x="50800" y="965200"/>
                </a:lnTo>
                <a:close/>
              </a:path>
              <a:path w="76200" h="3516629">
                <a:moveTo>
                  <a:pt x="50800" y="1016000"/>
                </a:moveTo>
                <a:lnTo>
                  <a:pt x="25400" y="1016000"/>
                </a:lnTo>
                <a:lnTo>
                  <a:pt x="25400" y="1041400"/>
                </a:lnTo>
                <a:lnTo>
                  <a:pt x="50800" y="1041400"/>
                </a:lnTo>
                <a:lnTo>
                  <a:pt x="50800" y="1016000"/>
                </a:lnTo>
                <a:close/>
              </a:path>
              <a:path w="76200" h="3516629">
                <a:moveTo>
                  <a:pt x="50800" y="1066800"/>
                </a:moveTo>
                <a:lnTo>
                  <a:pt x="25400" y="1066800"/>
                </a:lnTo>
                <a:lnTo>
                  <a:pt x="25400" y="1092200"/>
                </a:lnTo>
                <a:lnTo>
                  <a:pt x="50800" y="1092200"/>
                </a:lnTo>
                <a:lnTo>
                  <a:pt x="50800" y="1066800"/>
                </a:lnTo>
                <a:close/>
              </a:path>
              <a:path w="76200" h="3516629">
                <a:moveTo>
                  <a:pt x="50800" y="1117600"/>
                </a:moveTo>
                <a:lnTo>
                  <a:pt x="25400" y="1117600"/>
                </a:lnTo>
                <a:lnTo>
                  <a:pt x="25400" y="1143000"/>
                </a:lnTo>
                <a:lnTo>
                  <a:pt x="50800" y="1143000"/>
                </a:lnTo>
                <a:lnTo>
                  <a:pt x="50800" y="1117600"/>
                </a:lnTo>
                <a:close/>
              </a:path>
              <a:path w="76200" h="3516629">
                <a:moveTo>
                  <a:pt x="50800" y="1168400"/>
                </a:moveTo>
                <a:lnTo>
                  <a:pt x="25400" y="1168400"/>
                </a:lnTo>
                <a:lnTo>
                  <a:pt x="25400" y="1193800"/>
                </a:lnTo>
                <a:lnTo>
                  <a:pt x="50800" y="1193800"/>
                </a:lnTo>
                <a:lnTo>
                  <a:pt x="50800" y="1168400"/>
                </a:lnTo>
                <a:close/>
              </a:path>
              <a:path w="76200" h="3516629">
                <a:moveTo>
                  <a:pt x="50800" y="1219200"/>
                </a:moveTo>
                <a:lnTo>
                  <a:pt x="25400" y="1219200"/>
                </a:lnTo>
                <a:lnTo>
                  <a:pt x="25400" y="1244600"/>
                </a:lnTo>
                <a:lnTo>
                  <a:pt x="50800" y="1244600"/>
                </a:lnTo>
                <a:lnTo>
                  <a:pt x="50800" y="1219200"/>
                </a:lnTo>
                <a:close/>
              </a:path>
              <a:path w="76200" h="3516629">
                <a:moveTo>
                  <a:pt x="50800" y="1270000"/>
                </a:moveTo>
                <a:lnTo>
                  <a:pt x="25400" y="1270000"/>
                </a:lnTo>
                <a:lnTo>
                  <a:pt x="25400" y="1295400"/>
                </a:lnTo>
                <a:lnTo>
                  <a:pt x="50800" y="1295400"/>
                </a:lnTo>
                <a:lnTo>
                  <a:pt x="50800" y="1270000"/>
                </a:lnTo>
                <a:close/>
              </a:path>
              <a:path w="76200" h="3516629">
                <a:moveTo>
                  <a:pt x="50800" y="1320800"/>
                </a:moveTo>
                <a:lnTo>
                  <a:pt x="25400" y="1320800"/>
                </a:lnTo>
                <a:lnTo>
                  <a:pt x="25400" y="1346200"/>
                </a:lnTo>
                <a:lnTo>
                  <a:pt x="50800" y="1346200"/>
                </a:lnTo>
                <a:lnTo>
                  <a:pt x="50800" y="1320800"/>
                </a:lnTo>
                <a:close/>
              </a:path>
              <a:path w="76200" h="3516629">
                <a:moveTo>
                  <a:pt x="50800" y="1371600"/>
                </a:moveTo>
                <a:lnTo>
                  <a:pt x="25400" y="1371600"/>
                </a:lnTo>
                <a:lnTo>
                  <a:pt x="25400" y="1397000"/>
                </a:lnTo>
                <a:lnTo>
                  <a:pt x="50800" y="1397000"/>
                </a:lnTo>
                <a:lnTo>
                  <a:pt x="50800" y="1371600"/>
                </a:lnTo>
                <a:close/>
              </a:path>
              <a:path w="76200" h="3516629">
                <a:moveTo>
                  <a:pt x="50800" y="1422400"/>
                </a:moveTo>
                <a:lnTo>
                  <a:pt x="25400" y="1422400"/>
                </a:lnTo>
                <a:lnTo>
                  <a:pt x="25400" y="1447800"/>
                </a:lnTo>
                <a:lnTo>
                  <a:pt x="50800" y="1447800"/>
                </a:lnTo>
                <a:lnTo>
                  <a:pt x="50800" y="1422400"/>
                </a:lnTo>
                <a:close/>
              </a:path>
              <a:path w="76200" h="3516629">
                <a:moveTo>
                  <a:pt x="50800" y="1473200"/>
                </a:moveTo>
                <a:lnTo>
                  <a:pt x="25400" y="1473200"/>
                </a:lnTo>
                <a:lnTo>
                  <a:pt x="25400" y="1498600"/>
                </a:lnTo>
                <a:lnTo>
                  <a:pt x="50800" y="1498600"/>
                </a:lnTo>
                <a:lnTo>
                  <a:pt x="50800" y="1473200"/>
                </a:lnTo>
                <a:close/>
              </a:path>
              <a:path w="76200" h="3516629">
                <a:moveTo>
                  <a:pt x="50800" y="1524000"/>
                </a:moveTo>
                <a:lnTo>
                  <a:pt x="25400" y="1524000"/>
                </a:lnTo>
                <a:lnTo>
                  <a:pt x="25400" y="1549400"/>
                </a:lnTo>
                <a:lnTo>
                  <a:pt x="50800" y="1549400"/>
                </a:lnTo>
                <a:lnTo>
                  <a:pt x="50800" y="1524000"/>
                </a:lnTo>
                <a:close/>
              </a:path>
              <a:path w="76200" h="3516629">
                <a:moveTo>
                  <a:pt x="50800" y="1574800"/>
                </a:moveTo>
                <a:lnTo>
                  <a:pt x="25400" y="1574800"/>
                </a:lnTo>
                <a:lnTo>
                  <a:pt x="25400" y="1600200"/>
                </a:lnTo>
                <a:lnTo>
                  <a:pt x="50800" y="1600200"/>
                </a:lnTo>
                <a:lnTo>
                  <a:pt x="50800" y="1574800"/>
                </a:lnTo>
                <a:close/>
              </a:path>
              <a:path w="76200" h="3516629">
                <a:moveTo>
                  <a:pt x="50800" y="1625600"/>
                </a:moveTo>
                <a:lnTo>
                  <a:pt x="25400" y="1625600"/>
                </a:lnTo>
                <a:lnTo>
                  <a:pt x="25400" y="1651000"/>
                </a:lnTo>
                <a:lnTo>
                  <a:pt x="50800" y="1651000"/>
                </a:lnTo>
                <a:lnTo>
                  <a:pt x="50800" y="1625600"/>
                </a:lnTo>
                <a:close/>
              </a:path>
              <a:path w="76200" h="3516629">
                <a:moveTo>
                  <a:pt x="50800" y="1676400"/>
                </a:moveTo>
                <a:lnTo>
                  <a:pt x="25400" y="1676400"/>
                </a:lnTo>
                <a:lnTo>
                  <a:pt x="25400" y="1701800"/>
                </a:lnTo>
                <a:lnTo>
                  <a:pt x="50800" y="1701800"/>
                </a:lnTo>
                <a:lnTo>
                  <a:pt x="50800" y="1676400"/>
                </a:lnTo>
                <a:close/>
              </a:path>
              <a:path w="76200" h="3516629">
                <a:moveTo>
                  <a:pt x="50800" y="1727200"/>
                </a:moveTo>
                <a:lnTo>
                  <a:pt x="25400" y="1727200"/>
                </a:lnTo>
                <a:lnTo>
                  <a:pt x="25400" y="1752600"/>
                </a:lnTo>
                <a:lnTo>
                  <a:pt x="50800" y="1752600"/>
                </a:lnTo>
                <a:lnTo>
                  <a:pt x="50800" y="1727200"/>
                </a:lnTo>
                <a:close/>
              </a:path>
              <a:path w="76200" h="3516629">
                <a:moveTo>
                  <a:pt x="50800" y="1778000"/>
                </a:moveTo>
                <a:lnTo>
                  <a:pt x="25400" y="1778000"/>
                </a:lnTo>
                <a:lnTo>
                  <a:pt x="25400" y="1803400"/>
                </a:lnTo>
                <a:lnTo>
                  <a:pt x="50800" y="1803400"/>
                </a:lnTo>
                <a:lnTo>
                  <a:pt x="50800" y="1778000"/>
                </a:lnTo>
                <a:close/>
              </a:path>
              <a:path w="76200" h="3516629">
                <a:moveTo>
                  <a:pt x="50800" y="1828800"/>
                </a:moveTo>
                <a:lnTo>
                  <a:pt x="25400" y="1828800"/>
                </a:lnTo>
                <a:lnTo>
                  <a:pt x="25400" y="1854200"/>
                </a:lnTo>
                <a:lnTo>
                  <a:pt x="50800" y="1854200"/>
                </a:lnTo>
                <a:lnTo>
                  <a:pt x="50800" y="1828800"/>
                </a:lnTo>
                <a:close/>
              </a:path>
              <a:path w="76200" h="3516629">
                <a:moveTo>
                  <a:pt x="50800" y="1879600"/>
                </a:moveTo>
                <a:lnTo>
                  <a:pt x="25400" y="1879600"/>
                </a:lnTo>
                <a:lnTo>
                  <a:pt x="25400" y="1905000"/>
                </a:lnTo>
                <a:lnTo>
                  <a:pt x="50800" y="1905000"/>
                </a:lnTo>
                <a:lnTo>
                  <a:pt x="50800" y="1879600"/>
                </a:lnTo>
                <a:close/>
              </a:path>
              <a:path w="76200" h="3516629">
                <a:moveTo>
                  <a:pt x="50800" y="1930400"/>
                </a:moveTo>
                <a:lnTo>
                  <a:pt x="25400" y="1930400"/>
                </a:lnTo>
                <a:lnTo>
                  <a:pt x="25400" y="1955800"/>
                </a:lnTo>
                <a:lnTo>
                  <a:pt x="50800" y="1955800"/>
                </a:lnTo>
                <a:lnTo>
                  <a:pt x="50800" y="1930400"/>
                </a:lnTo>
                <a:close/>
              </a:path>
              <a:path w="76200" h="3516629">
                <a:moveTo>
                  <a:pt x="50800" y="1981200"/>
                </a:moveTo>
                <a:lnTo>
                  <a:pt x="25400" y="1981200"/>
                </a:lnTo>
                <a:lnTo>
                  <a:pt x="25400" y="2006600"/>
                </a:lnTo>
                <a:lnTo>
                  <a:pt x="50800" y="2006600"/>
                </a:lnTo>
                <a:lnTo>
                  <a:pt x="50800" y="1981200"/>
                </a:lnTo>
                <a:close/>
              </a:path>
              <a:path w="76200" h="3516629">
                <a:moveTo>
                  <a:pt x="50800" y="2032000"/>
                </a:moveTo>
                <a:lnTo>
                  <a:pt x="25400" y="2032000"/>
                </a:lnTo>
                <a:lnTo>
                  <a:pt x="25400" y="2057400"/>
                </a:lnTo>
                <a:lnTo>
                  <a:pt x="50800" y="2057400"/>
                </a:lnTo>
                <a:lnTo>
                  <a:pt x="50800" y="2032000"/>
                </a:lnTo>
                <a:close/>
              </a:path>
              <a:path w="76200" h="3516629">
                <a:moveTo>
                  <a:pt x="50800" y="2082800"/>
                </a:moveTo>
                <a:lnTo>
                  <a:pt x="25400" y="2082800"/>
                </a:lnTo>
                <a:lnTo>
                  <a:pt x="25400" y="2108200"/>
                </a:lnTo>
                <a:lnTo>
                  <a:pt x="50800" y="2108200"/>
                </a:lnTo>
                <a:lnTo>
                  <a:pt x="50800" y="2082800"/>
                </a:lnTo>
                <a:close/>
              </a:path>
              <a:path w="76200" h="3516629">
                <a:moveTo>
                  <a:pt x="50800" y="2133600"/>
                </a:moveTo>
                <a:lnTo>
                  <a:pt x="25400" y="2133600"/>
                </a:lnTo>
                <a:lnTo>
                  <a:pt x="25400" y="2159000"/>
                </a:lnTo>
                <a:lnTo>
                  <a:pt x="50800" y="2159000"/>
                </a:lnTo>
                <a:lnTo>
                  <a:pt x="50800" y="2133600"/>
                </a:lnTo>
                <a:close/>
              </a:path>
              <a:path w="76200" h="3516629">
                <a:moveTo>
                  <a:pt x="50800" y="2184400"/>
                </a:moveTo>
                <a:lnTo>
                  <a:pt x="25400" y="2184400"/>
                </a:lnTo>
                <a:lnTo>
                  <a:pt x="25400" y="2209800"/>
                </a:lnTo>
                <a:lnTo>
                  <a:pt x="50800" y="2209800"/>
                </a:lnTo>
                <a:lnTo>
                  <a:pt x="50800" y="2184400"/>
                </a:lnTo>
                <a:close/>
              </a:path>
              <a:path w="76200" h="3516629">
                <a:moveTo>
                  <a:pt x="50800" y="2235200"/>
                </a:moveTo>
                <a:lnTo>
                  <a:pt x="25400" y="2235200"/>
                </a:lnTo>
                <a:lnTo>
                  <a:pt x="25400" y="2260600"/>
                </a:lnTo>
                <a:lnTo>
                  <a:pt x="50800" y="2260600"/>
                </a:lnTo>
                <a:lnTo>
                  <a:pt x="50800" y="2235200"/>
                </a:lnTo>
                <a:close/>
              </a:path>
              <a:path w="76200" h="3516629">
                <a:moveTo>
                  <a:pt x="50800" y="2286000"/>
                </a:moveTo>
                <a:lnTo>
                  <a:pt x="25400" y="2286000"/>
                </a:lnTo>
                <a:lnTo>
                  <a:pt x="25400" y="2311400"/>
                </a:lnTo>
                <a:lnTo>
                  <a:pt x="50800" y="2311400"/>
                </a:lnTo>
                <a:lnTo>
                  <a:pt x="50800" y="2286000"/>
                </a:lnTo>
                <a:close/>
              </a:path>
              <a:path w="76200" h="3516629">
                <a:moveTo>
                  <a:pt x="50800" y="2336800"/>
                </a:moveTo>
                <a:lnTo>
                  <a:pt x="25400" y="2336800"/>
                </a:lnTo>
                <a:lnTo>
                  <a:pt x="25400" y="2362200"/>
                </a:lnTo>
                <a:lnTo>
                  <a:pt x="50800" y="2362200"/>
                </a:lnTo>
                <a:lnTo>
                  <a:pt x="50800" y="2336800"/>
                </a:lnTo>
                <a:close/>
              </a:path>
              <a:path w="76200" h="3516629">
                <a:moveTo>
                  <a:pt x="50800" y="2387600"/>
                </a:moveTo>
                <a:lnTo>
                  <a:pt x="25400" y="2387600"/>
                </a:lnTo>
                <a:lnTo>
                  <a:pt x="25400" y="2413000"/>
                </a:lnTo>
                <a:lnTo>
                  <a:pt x="50800" y="2413000"/>
                </a:lnTo>
                <a:lnTo>
                  <a:pt x="50800" y="2387600"/>
                </a:lnTo>
                <a:close/>
              </a:path>
              <a:path w="76200" h="3516629">
                <a:moveTo>
                  <a:pt x="50800" y="2438400"/>
                </a:moveTo>
                <a:lnTo>
                  <a:pt x="25400" y="2438400"/>
                </a:lnTo>
                <a:lnTo>
                  <a:pt x="25400" y="2463800"/>
                </a:lnTo>
                <a:lnTo>
                  <a:pt x="50800" y="2463800"/>
                </a:lnTo>
                <a:lnTo>
                  <a:pt x="50800" y="2438400"/>
                </a:lnTo>
                <a:close/>
              </a:path>
              <a:path w="76200" h="3516629">
                <a:moveTo>
                  <a:pt x="50800" y="2489200"/>
                </a:moveTo>
                <a:lnTo>
                  <a:pt x="25400" y="2489200"/>
                </a:lnTo>
                <a:lnTo>
                  <a:pt x="25400" y="2514600"/>
                </a:lnTo>
                <a:lnTo>
                  <a:pt x="50800" y="2514600"/>
                </a:lnTo>
                <a:lnTo>
                  <a:pt x="50800" y="2489200"/>
                </a:lnTo>
                <a:close/>
              </a:path>
              <a:path w="76200" h="3516629">
                <a:moveTo>
                  <a:pt x="50800" y="2540000"/>
                </a:moveTo>
                <a:lnTo>
                  <a:pt x="25400" y="2540000"/>
                </a:lnTo>
                <a:lnTo>
                  <a:pt x="25400" y="2565400"/>
                </a:lnTo>
                <a:lnTo>
                  <a:pt x="50800" y="2565400"/>
                </a:lnTo>
                <a:lnTo>
                  <a:pt x="50800" y="2540000"/>
                </a:lnTo>
                <a:close/>
              </a:path>
              <a:path w="76200" h="3516629">
                <a:moveTo>
                  <a:pt x="50800" y="2590800"/>
                </a:moveTo>
                <a:lnTo>
                  <a:pt x="25400" y="2590800"/>
                </a:lnTo>
                <a:lnTo>
                  <a:pt x="25400" y="2616200"/>
                </a:lnTo>
                <a:lnTo>
                  <a:pt x="50800" y="2616200"/>
                </a:lnTo>
                <a:lnTo>
                  <a:pt x="50800" y="2590800"/>
                </a:lnTo>
                <a:close/>
              </a:path>
              <a:path w="76200" h="3516629">
                <a:moveTo>
                  <a:pt x="50800" y="2641600"/>
                </a:moveTo>
                <a:lnTo>
                  <a:pt x="25400" y="2641600"/>
                </a:lnTo>
                <a:lnTo>
                  <a:pt x="25400" y="2667000"/>
                </a:lnTo>
                <a:lnTo>
                  <a:pt x="50800" y="2667000"/>
                </a:lnTo>
                <a:lnTo>
                  <a:pt x="50800" y="2641600"/>
                </a:lnTo>
                <a:close/>
              </a:path>
              <a:path w="76200" h="3516629">
                <a:moveTo>
                  <a:pt x="50800" y="2692400"/>
                </a:moveTo>
                <a:lnTo>
                  <a:pt x="25400" y="2692400"/>
                </a:lnTo>
                <a:lnTo>
                  <a:pt x="25400" y="2717800"/>
                </a:lnTo>
                <a:lnTo>
                  <a:pt x="50800" y="2717800"/>
                </a:lnTo>
                <a:lnTo>
                  <a:pt x="50800" y="2692400"/>
                </a:lnTo>
                <a:close/>
              </a:path>
              <a:path w="76200" h="3516629">
                <a:moveTo>
                  <a:pt x="50800" y="2743200"/>
                </a:moveTo>
                <a:lnTo>
                  <a:pt x="25400" y="2743200"/>
                </a:lnTo>
                <a:lnTo>
                  <a:pt x="25400" y="2768600"/>
                </a:lnTo>
                <a:lnTo>
                  <a:pt x="50800" y="2768600"/>
                </a:lnTo>
                <a:lnTo>
                  <a:pt x="50800" y="2743200"/>
                </a:lnTo>
                <a:close/>
              </a:path>
              <a:path w="76200" h="3516629">
                <a:moveTo>
                  <a:pt x="50800" y="2794000"/>
                </a:moveTo>
                <a:lnTo>
                  <a:pt x="25400" y="2794000"/>
                </a:lnTo>
                <a:lnTo>
                  <a:pt x="25400" y="2819400"/>
                </a:lnTo>
                <a:lnTo>
                  <a:pt x="50800" y="2819400"/>
                </a:lnTo>
                <a:lnTo>
                  <a:pt x="50800" y="2794000"/>
                </a:lnTo>
                <a:close/>
              </a:path>
              <a:path w="76200" h="3516629">
                <a:moveTo>
                  <a:pt x="50800" y="2844800"/>
                </a:moveTo>
                <a:lnTo>
                  <a:pt x="25400" y="2844800"/>
                </a:lnTo>
                <a:lnTo>
                  <a:pt x="25400" y="2870200"/>
                </a:lnTo>
                <a:lnTo>
                  <a:pt x="50800" y="2870200"/>
                </a:lnTo>
                <a:lnTo>
                  <a:pt x="50800" y="2844800"/>
                </a:lnTo>
                <a:close/>
              </a:path>
              <a:path w="76200" h="3516629">
                <a:moveTo>
                  <a:pt x="50800" y="2895600"/>
                </a:moveTo>
                <a:lnTo>
                  <a:pt x="25400" y="2895600"/>
                </a:lnTo>
                <a:lnTo>
                  <a:pt x="25400" y="2921000"/>
                </a:lnTo>
                <a:lnTo>
                  <a:pt x="50800" y="2921000"/>
                </a:lnTo>
                <a:lnTo>
                  <a:pt x="50800" y="2895600"/>
                </a:lnTo>
                <a:close/>
              </a:path>
              <a:path w="76200" h="3516629">
                <a:moveTo>
                  <a:pt x="50800" y="2946400"/>
                </a:moveTo>
                <a:lnTo>
                  <a:pt x="25400" y="2946400"/>
                </a:lnTo>
                <a:lnTo>
                  <a:pt x="25400" y="2971800"/>
                </a:lnTo>
                <a:lnTo>
                  <a:pt x="50800" y="2971800"/>
                </a:lnTo>
                <a:lnTo>
                  <a:pt x="50800" y="2946400"/>
                </a:lnTo>
                <a:close/>
              </a:path>
              <a:path w="76200" h="3516629">
                <a:moveTo>
                  <a:pt x="50800" y="2997200"/>
                </a:moveTo>
                <a:lnTo>
                  <a:pt x="25400" y="2997200"/>
                </a:lnTo>
                <a:lnTo>
                  <a:pt x="25400" y="3022600"/>
                </a:lnTo>
                <a:lnTo>
                  <a:pt x="50800" y="3022600"/>
                </a:lnTo>
                <a:lnTo>
                  <a:pt x="50800" y="2997200"/>
                </a:lnTo>
                <a:close/>
              </a:path>
              <a:path w="76200" h="3516629">
                <a:moveTo>
                  <a:pt x="50800" y="3048000"/>
                </a:moveTo>
                <a:lnTo>
                  <a:pt x="25400" y="3048000"/>
                </a:lnTo>
                <a:lnTo>
                  <a:pt x="25400" y="3073400"/>
                </a:lnTo>
                <a:lnTo>
                  <a:pt x="50800" y="3073400"/>
                </a:lnTo>
                <a:lnTo>
                  <a:pt x="50800" y="3048000"/>
                </a:lnTo>
                <a:close/>
              </a:path>
              <a:path w="76200" h="3516629">
                <a:moveTo>
                  <a:pt x="50800" y="3098800"/>
                </a:moveTo>
                <a:lnTo>
                  <a:pt x="25400" y="3098800"/>
                </a:lnTo>
                <a:lnTo>
                  <a:pt x="25400" y="3124200"/>
                </a:lnTo>
                <a:lnTo>
                  <a:pt x="50800" y="3124200"/>
                </a:lnTo>
                <a:lnTo>
                  <a:pt x="50800" y="3098800"/>
                </a:lnTo>
                <a:close/>
              </a:path>
              <a:path w="76200" h="3516629">
                <a:moveTo>
                  <a:pt x="50800" y="3149600"/>
                </a:moveTo>
                <a:lnTo>
                  <a:pt x="25400" y="3149600"/>
                </a:lnTo>
                <a:lnTo>
                  <a:pt x="25400" y="3175000"/>
                </a:lnTo>
                <a:lnTo>
                  <a:pt x="50800" y="3175000"/>
                </a:lnTo>
                <a:lnTo>
                  <a:pt x="50800" y="3149600"/>
                </a:lnTo>
                <a:close/>
              </a:path>
              <a:path w="76200" h="3516629">
                <a:moveTo>
                  <a:pt x="50800" y="3200400"/>
                </a:moveTo>
                <a:lnTo>
                  <a:pt x="25400" y="3200400"/>
                </a:lnTo>
                <a:lnTo>
                  <a:pt x="25400" y="3225800"/>
                </a:lnTo>
                <a:lnTo>
                  <a:pt x="50800" y="3225800"/>
                </a:lnTo>
                <a:lnTo>
                  <a:pt x="50800" y="3200400"/>
                </a:lnTo>
                <a:close/>
              </a:path>
              <a:path w="76200" h="3516629">
                <a:moveTo>
                  <a:pt x="50800" y="3251200"/>
                </a:moveTo>
                <a:lnTo>
                  <a:pt x="25400" y="3251200"/>
                </a:lnTo>
                <a:lnTo>
                  <a:pt x="25400" y="3276600"/>
                </a:lnTo>
                <a:lnTo>
                  <a:pt x="50800" y="3276600"/>
                </a:lnTo>
                <a:lnTo>
                  <a:pt x="50800" y="3251200"/>
                </a:lnTo>
                <a:close/>
              </a:path>
              <a:path w="76200" h="3516629">
                <a:moveTo>
                  <a:pt x="50800" y="3302000"/>
                </a:moveTo>
                <a:lnTo>
                  <a:pt x="25400" y="3302000"/>
                </a:lnTo>
                <a:lnTo>
                  <a:pt x="25400" y="3327400"/>
                </a:lnTo>
                <a:lnTo>
                  <a:pt x="50800" y="3327400"/>
                </a:lnTo>
                <a:lnTo>
                  <a:pt x="50800" y="3302000"/>
                </a:lnTo>
                <a:close/>
              </a:path>
              <a:path w="76200" h="3516629">
                <a:moveTo>
                  <a:pt x="50800" y="3352800"/>
                </a:moveTo>
                <a:lnTo>
                  <a:pt x="25400" y="3352800"/>
                </a:lnTo>
                <a:lnTo>
                  <a:pt x="25400" y="3378200"/>
                </a:lnTo>
                <a:lnTo>
                  <a:pt x="50800" y="3378200"/>
                </a:lnTo>
                <a:lnTo>
                  <a:pt x="50800" y="3352800"/>
                </a:lnTo>
                <a:close/>
              </a:path>
              <a:path w="76200" h="3516629">
                <a:moveTo>
                  <a:pt x="50800" y="3403600"/>
                </a:moveTo>
                <a:lnTo>
                  <a:pt x="25400" y="3403600"/>
                </a:lnTo>
                <a:lnTo>
                  <a:pt x="25400" y="3429000"/>
                </a:lnTo>
                <a:lnTo>
                  <a:pt x="50800" y="3429000"/>
                </a:lnTo>
                <a:lnTo>
                  <a:pt x="50800" y="3403600"/>
                </a:lnTo>
                <a:close/>
              </a:path>
              <a:path w="76200" h="3516629">
                <a:moveTo>
                  <a:pt x="76200" y="3439795"/>
                </a:moveTo>
                <a:lnTo>
                  <a:pt x="0" y="3439795"/>
                </a:lnTo>
                <a:lnTo>
                  <a:pt x="38100" y="3516033"/>
                </a:lnTo>
                <a:lnTo>
                  <a:pt x="76200" y="3439795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87751" y="1508760"/>
            <a:ext cx="4325620" cy="546100"/>
          </a:xfrm>
          <a:custGeom>
            <a:avLst/>
            <a:gdLst/>
            <a:ahLst/>
            <a:cxnLst/>
            <a:rect l="l" t="t" r="r" b="b"/>
            <a:pathLst>
              <a:path w="4325620" h="546100">
                <a:moveTo>
                  <a:pt x="4234180" y="0"/>
                </a:moveTo>
                <a:lnTo>
                  <a:pt x="90931" y="0"/>
                </a:lnTo>
                <a:lnTo>
                  <a:pt x="55560" y="7153"/>
                </a:lnTo>
                <a:lnTo>
                  <a:pt x="26654" y="26654"/>
                </a:lnTo>
                <a:lnTo>
                  <a:pt x="7153" y="55560"/>
                </a:lnTo>
                <a:lnTo>
                  <a:pt x="0" y="90931"/>
                </a:lnTo>
                <a:lnTo>
                  <a:pt x="0" y="454660"/>
                </a:lnTo>
                <a:lnTo>
                  <a:pt x="7153" y="490031"/>
                </a:lnTo>
                <a:lnTo>
                  <a:pt x="26654" y="518937"/>
                </a:lnTo>
                <a:lnTo>
                  <a:pt x="55560" y="538438"/>
                </a:lnTo>
                <a:lnTo>
                  <a:pt x="90931" y="545591"/>
                </a:lnTo>
                <a:lnTo>
                  <a:pt x="4234180" y="545591"/>
                </a:lnTo>
                <a:lnTo>
                  <a:pt x="4269551" y="538438"/>
                </a:lnTo>
                <a:lnTo>
                  <a:pt x="4298457" y="518937"/>
                </a:lnTo>
                <a:lnTo>
                  <a:pt x="4317958" y="490031"/>
                </a:lnTo>
                <a:lnTo>
                  <a:pt x="4325112" y="454660"/>
                </a:lnTo>
                <a:lnTo>
                  <a:pt x="4325112" y="90931"/>
                </a:lnTo>
                <a:lnTo>
                  <a:pt x="4317958" y="55560"/>
                </a:lnTo>
                <a:lnTo>
                  <a:pt x="4298457" y="26654"/>
                </a:lnTo>
                <a:lnTo>
                  <a:pt x="4269551" y="7153"/>
                </a:lnTo>
                <a:lnTo>
                  <a:pt x="423418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39872" y="1520698"/>
            <a:ext cx="3423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63666A"/>
                </a:solidFill>
                <a:latin typeface="Segoe UI"/>
                <a:cs typeface="Segoe UI"/>
              </a:rPr>
              <a:t>Haциoнaльнaя</a:t>
            </a:r>
            <a:r>
              <a:rPr sz="1600" b="1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600" b="1" spc="-10" dirty="0" err="1">
                <a:solidFill>
                  <a:srgbClr val="63666A"/>
                </a:solidFill>
                <a:latin typeface="Segoe UI"/>
                <a:cs typeface="Segoe UI"/>
              </a:rPr>
              <a:t>cиcтeмa</a:t>
            </a:r>
            <a:r>
              <a:rPr sz="16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600" b="1" spc="-10" dirty="0" err="1">
                <a:solidFill>
                  <a:srgbClr val="63666A"/>
                </a:solidFill>
                <a:latin typeface="Segoe UI"/>
                <a:cs typeface="Segoe UI"/>
              </a:rPr>
              <a:t>цифpoвoй</a:t>
            </a:r>
            <a:r>
              <a:rPr sz="1600" b="1" spc="-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600" b="1" spc="-43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600" b="1" spc="-25" dirty="0" err="1">
                <a:solidFill>
                  <a:srgbClr val="63666A"/>
                </a:solidFill>
                <a:latin typeface="Segoe UI"/>
                <a:cs typeface="Segoe UI"/>
              </a:rPr>
              <a:t>мap</a:t>
            </a:r>
            <a:r>
              <a:rPr lang="ru-RU" sz="1600" b="1" spc="-25" dirty="0">
                <a:solidFill>
                  <a:srgbClr val="63666A"/>
                </a:solidFill>
                <a:latin typeface="Segoe UI"/>
                <a:cs typeface="Segoe UI"/>
              </a:rPr>
              <a:t>к</a:t>
            </a:r>
            <a:r>
              <a:rPr sz="1600" b="1" spc="-25" dirty="0" err="1">
                <a:solidFill>
                  <a:srgbClr val="63666A"/>
                </a:solidFill>
                <a:latin typeface="Segoe UI"/>
                <a:cs typeface="Segoe UI"/>
              </a:rPr>
              <a:t>иpoв</a:t>
            </a:r>
            <a:r>
              <a:rPr lang="ru-RU" sz="1600" b="1" spc="-25" dirty="0" err="1">
                <a:solidFill>
                  <a:srgbClr val="63666A"/>
                </a:solidFill>
                <a:latin typeface="Segoe UI"/>
                <a:cs typeface="Segoe UI"/>
              </a:rPr>
              <a:t>ки</a:t>
            </a:r>
            <a:r>
              <a:rPr sz="1600" b="1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600" b="1" spc="-5" dirty="0" err="1">
                <a:solidFill>
                  <a:srgbClr val="63666A"/>
                </a:solidFill>
                <a:latin typeface="Segoe UI"/>
                <a:cs typeface="Segoe UI"/>
              </a:rPr>
              <a:t>Чecтный</a:t>
            </a:r>
            <a:r>
              <a:rPr sz="1600" b="1" spc="-10" dirty="0">
                <a:solidFill>
                  <a:srgbClr val="63666A"/>
                </a:solidFill>
                <a:latin typeface="Segoe UI"/>
                <a:cs typeface="Segoe UI"/>
              </a:rPr>
              <a:t> 3HAK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636" y="359663"/>
            <a:ext cx="11158855" cy="721360"/>
          </a:xfrm>
          <a:custGeom>
            <a:avLst/>
            <a:gdLst/>
            <a:ahLst/>
            <a:cxnLst/>
            <a:rect l="l" t="t" r="r" b="b"/>
            <a:pathLst>
              <a:path w="11158855" h="721360">
                <a:moveTo>
                  <a:pt x="11038586" y="0"/>
                </a:moveTo>
                <a:lnTo>
                  <a:pt x="120142" y="0"/>
                </a:lnTo>
                <a:lnTo>
                  <a:pt x="73375" y="9449"/>
                </a:lnTo>
                <a:lnTo>
                  <a:pt x="35186" y="35210"/>
                </a:lnTo>
                <a:lnTo>
                  <a:pt x="9440" y="73402"/>
                </a:lnTo>
                <a:lnTo>
                  <a:pt x="0" y="120141"/>
                </a:lnTo>
                <a:lnTo>
                  <a:pt x="0" y="600710"/>
                </a:lnTo>
                <a:lnTo>
                  <a:pt x="9440" y="647449"/>
                </a:lnTo>
                <a:lnTo>
                  <a:pt x="35186" y="685641"/>
                </a:lnTo>
                <a:lnTo>
                  <a:pt x="73375" y="711402"/>
                </a:lnTo>
                <a:lnTo>
                  <a:pt x="120142" y="720851"/>
                </a:lnTo>
                <a:lnTo>
                  <a:pt x="11038586" y="720851"/>
                </a:lnTo>
                <a:lnTo>
                  <a:pt x="11085325" y="711402"/>
                </a:lnTo>
                <a:lnTo>
                  <a:pt x="11123517" y="685641"/>
                </a:lnTo>
                <a:lnTo>
                  <a:pt x="11149278" y="647449"/>
                </a:lnTo>
                <a:lnTo>
                  <a:pt x="11158728" y="600710"/>
                </a:lnTo>
                <a:lnTo>
                  <a:pt x="11158728" y="120141"/>
                </a:lnTo>
                <a:lnTo>
                  <a:pt x="11149278" y="73402"/>
                </a:lnTo>
                <a:lnTo>
                  <a:pt x="11123517" y="35210"/>
                </a:lnTo>
                <a:lnTo>
                  <a:pt x="11085325" y="9449"/>
                </a:lnTo>
                <a:lnTo>
                  <a:pt x="11038586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8515" y="516712"/>
            <a:ext cx="9768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Oбщaя</a:t>
            </a:r>
            <a:r>
              <a:rPr spc="-15" dirty="0"/>
              <a:t> </a:t>
            </a:r>
            <a:r>
              <a:rPr spc="-5" dirty="0" err="1"/>
              <a:t>cxeмa</a:t>
            </a:r>
            <a:r>
              <a:rPr spc="5" dirty="0"/>
              <a:t> </a:t>
            </a:r>
            <a:r>
              <a:rPr spc="-15" dirty="0" err="1"/>
              <a:t>paбoты</a:t>
            </a:r>
            <a:r>
              <a:rPr spc="-20" dirty="0"/>
              <a:t> </a:t>
            </a:r>
            <a:r>
              <a:rPr spc="-10" dirty="0" err="1"/>
              <a:t>cиcтeмы</a:t>
            </a:r>
            <a:r>
              <a:rPr spc="-15" dirty="0"/>
              <a:t> </a:t>
            </a:r>
            <a:r>
              <a:rPr spc="-30" dirty="0" err="1"/>
              <a:t>мa</a:t>
            </a:r>
            <a:r>
              <a:rPr lang="ru-RU" spc="-30" dirty="0"/>
              <a:t>к</a:t>
            </a:r>
            <a:r>
              <a:rPr spc="-30" dirty="0" err="1"/>
              <a:t>иpoв</a:t>
            </a:r>
            <a:r>
              <a:rPr lang="ru-RU" spc="-30" dirty="0" err="1"/>
              <a:t>ки</a:t>
            </a:r>
            <a:r>
              <a:rPr spc="-35" dirty="0"/>
              <a:t> </a:t>
            </a:r>
            <a:r>
              <a:rPr dirty="0" err="1"/>
              <a:t>и</a:t>
            </a:r>
            <a:r>
              <a:rPr spc="5" dirty="0"/>
              <a:t> </a:t>
            </a:r>
            <a:r>
              <a:rPr spc="30" dirty="0" err="1"/>
              <a:t>пpocлe</a:t>
            </a:r>
            <a:r>
              <a:rPr lang="ru-RU" spc="30" dirty="0"/>
              <a:t>ж</a:t>
            </a:r>
            <a:r>
              <a:rPr spc="30" dirty="0" err="1"/>
              <a:t>ивaeмocти</a:t>
            </a:r>
            <a:endParaRPr spc="30" dirty="0"/>
          </a:p>
        </p:txBody>
      </p:sp>
      <p:grpSp>
        <p:nvGrpSpPr>
          <p:cNvPr id="8" name="object 8"/>
          <p:cNvGrpSpPr/>
          <p:nvPr/>
        </p:nvGrpSpPr>
        <p:grpSpPr>
          <a:xfrm>
            <a:off x="1914144" y="2011679"/>
            <a:ext cx="762000" cy="3255010"/>
            <a:chOff x="1914144" y="2011679"/>
            <a:chExt cx="762000" cy="3255010"/>
          </a:xfrm>
        </p:grpSpPr>
        <p:sp>
          <p:nvSpPr>
            <p:cNvPr id="9" name="object 9"/>
            <p:cNvSpPr/>
            <p:nvPr/>
          </p:nvSpPr>
          <p:spPr>
            <a:xfrm>
              <a:off x="2297430" y="2309621"/>
              <a:ext cx="0" cy="977900"/>
            </a:xfrm>
            <a:custGeom>
              <a:avLst/>
              <a:gdLst/>
              <a:ahLst/>
              <a:cxnLst/>
              <a:rect l="l" t="t" r="r" b="b"/>
              <a:pathLst>
                <a:path h="977900">
                  <a:moveTo>
                    <a:pt x="0" y="0"/>
                  </a:moveTo>
                  <a:lnTo>
                    <a:pt x="0" y="977645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2536" y="2011679"/>
              <a:ext cx="585215" cy="5852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15312" y="283311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7430" y="3595115"/>
              <a:ext cx="0" cy="1658620"/>
            </a:xfrm>
            <a:custGeom>
              <a:avLst/>
              <a:gdLst/>
              <a:ahLst/>
              <a:cxnLst/>
              <a:rect l="l" t="t" r="r" b="b"/>
              <a:pathLst>
                <a:path h="1658620">
                  <a:moveTo>
                    <a:pt x="0" y="0"/>
                  </a:moveTo>
                  <a:lnTo>
                    <a:pt x="0" y="1658366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4144" y="3870959"/>
              <a:ext cx="762000" cy="7193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32151" y="2889250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400" dirty="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93720" y="3521964"/>
            <a:ext cx="361315" cy="520065"/>
            <a:chOff x="3093720" y="3521964"/>
            <a:chExt cx="361315" cy="520065"/>
          </a:xfrm>
        </p:grpSpPr>
        <p:sp>
          <p:nvSpPr>
            <p:cNvPr id="16" name="object 16"/>
            <p:cNvSpPr/>
            <p:nvPr/>
          </p:nvSpPr>
          <p:spPr>
            <a:xfrm>
              <a:off x="3274314" y="3883914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33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3720" y="3521964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180594" y="0"/>
                  </a:moveTo>
                  <a:lnTo>
                    <a:pt x="132600" y="6454"/>
                  </a:lnTo>
                  <a:lnTo>
                    <a:pt x="89464" y="24666"/>
                  </a:lnTo>
                  <a:lnTo>
                    <a:pt x="52911" y="52911"/>
                  </a:lnTo>
                  <a:lnTo>
                    <a:pt x="24666" y="89464"/>
                  </a:lnTo>
                  <a:lnTo>
                    <a:pt x="6454" y="132600"/>
                  </a:lnTo>
                  <a:lnTo>
                    <a:pt x="0" y="180594"/>
                  </a:lnTo>
                  <a:lnTo>
                    <a:pt x="6454" y="228587"/>
                  </a:lnTo>
                  <a:lnTo>
                    <a:pt x="24666" y="271723"/>
                  </a:lnTo>
                  <a:lnTo>
                    <a:pt x="52911" y="308276"/>
                  </a:lnTo>
                  <a:lnTo>
                    <a:pt x="89464" y="336521"/>
                  </a:lnTo>
                  <a:lnTo>
                    <a:pt x="132600" y="354733"/>
                  </a:lnTo>
                  <a:lnTo>
                    <a:pt x="180594" y="361188"/>
                  </a:lnTo>
                  <a:lnTo>
                    <a:pt x="228587" y="354733"/>
                  </a:lnTo>
                  <a:lnTo>
                    <a:pt x="271723" y="336521"/>
                  </a:lnTo>
                  <a:lnTo>
                    <a:pt x="308276" y="308276"/>
                  </a:lnTo>
                  <a:lnTo>
                    <a:pt x="336521" y="271723"/>
                  </a:lnTo>
                  <a:lnTo>
                    <a:pt x="354733" y="228587"/>
                  </a:lnTo>
                  <a:lnTo>
                    <a:pt x="361188" y="180594"/>
                  </a:lnTo>
                  <a:lnTo>
                    <a:pt x="354733" y="132600"/>
                  </a:lnTo>
                  <a:lnTo>
                    <a:pt x="336521" y="89464"/>
                  </a:lnTo>
                  <a:lnTo>
                    <a:pt x="308276" y="52911"/>
                  </a:lnTo>
                  <a:lnTo>
                    <a:pt x="271723" y="24666"/>
                  </a:lnTo>
                  <a:lnTo>
                    <a:pt x="228587" y="6454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73652" y="3521964"/>
            <a:ext cx="360045" cy="520065"/>
            <a:chOff x="4073652" y="3521964"/>
            <a:chExt cx="360045" cy="520065"/>
          </a:xfrm>
        </p:grpSpPr>
        <p:sp>
          <p:nvSpPr>
            <p:cNvPr id="19" name="object 19"/>
            <p:cNvSpPr/>
            <p:nvPr/>
          </p:nvSpPr>
          <p:spPr>
            <a:xfrm>
              <a:off x="4254246" y="3883914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33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073652" y="3521964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2" y="0"/>
                  </a:moveTo>
                  <a:lnTo>
                    <a:pt x="132027" y="6454"/>
                  </a:lnTo>
                  <a:lnTo>
                    <a:pt x="89069" y="24666"/>
                  </a:lnTo>
                  <a:lnTo>
                    <a:pt x="52673" y="52911"/>
                  </a:lnTo>
                  <a:lnTo>
                    <a:pt x="24553" y="89464"/>
                  </a:lnTo>
                  <a:lnTo>
                    <a:pt x="6424" y="132600"/>
                  </a:lnTo>
                  <a:lnTo>
                    <a:pt x="0" y="180594"/>
                  </a:lnTo>
                  <a:lnTo>
                    <a:pt x="6424" y="228587"/>
                  </a:lnTo>
                  <a:lnTo>
                    <a:pt x="24553" y="271723"/>
                  </a:lnTo>
                  <a:lnTo>
                    <a:pt x="52673" y="308276"/>
                  </a:lnTo>
                  <a:lnTo>
                    <a:pt x="89069" y="336521"/>
                  </a:lnTo>
                  <a:lnTo>
                    <a:pt x="132027" y="354733"/>
                  </a:lnTo>
                  <a:lnTo>
                    <a:pt x="179832" y="361188"/>
                  </a:lnTo>
                  <a:lnTo>
                    <a:pt x="227636" y="354733"/>
                  </a:lnTo>
                  <a:lnTo>
                    <a:pt x="270594" y="336521"/>
                  </a:lnTo>
                  <a:lnTo>
                    <a:pt x="306990" y="308276"/>
                  </a:lnTo>
                  <a:lnTo>
                    <a:pt x="335110" y="271723"/>
                  </a:lnTo>
                  <a:lnTo>
                    <a:pt x="353239" y="228587"/>
                  </a:lnTo>
                  <a:lnTo>
                    <a:pt x="359663" y="180594"/>
                  </a:lnTo>
                  <a:lnTo>
                    <a:pt x="353239" y="132600"/>
                  </a:lnTo>
                  <a:lnTo>
                    <a:pt x="335110" y="89464"/>
                  </a:lnTo>
                  <a:lnTo>
                    <a:pt x="306990" y="52911"/>
                  </a:lnTo>
                  <a:lnTo>
                    <a:pt x="270594" y="24666"/>
                  </a:lnTo>
                  <a:lnTo>
                    <a:pt x="227636" y="6454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614" y="2426207"/>
            <a:ext cx="3104515" cy="3434079"/>
            <a:chOff x="3261614" y="2426207"/>
            <a:chExt cx="3104515" cy="3434079"/>
          </a:xfrm>
        </p:grpSpPr>
        <p:sp>
          <p:nvSpPr>
            <p:cNvPr id="22" name="object 22"/>
            <p:cNvSpPr/>
            <p:nvPr/>
          </p:nvSpPr>
          <p:spPr>
            <a:xfrm>
              <a:off x="5243322" y="3289553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7922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062728" y="292912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2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2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86678" y="2786633"/>
              <a:ext cx="0" cy="1804670"/>
            </a:xfrm>
            <a:custGeom>
              <a:avLst/>
              <a:gdLst/>
              <a:ahLst/>
              <a:cxnLst/>
              <a:rect l="l" t="t" r="r" b="b"/>
              <a:pathLst>
                <a:path h="1804670">
                  <a:moveTo>
                    <a:pt x="0" y="476250"/>
                  </a:moveTo>
                  <a:lnTo>
                    <a:pt x="0" y="1804670"/>
                  </a:lnTo>
                </a:path>
                <a:path h="1804670">
                  <a:moveTo>
                    <a:pt x="0" y="0"/>
                  </a:moveTo>
                  <a:lnTo>
                    <a:pt x="0" y="168401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6084" y="242620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4314" y="3735323"/>
              <a:ext cx="1969135" cy="2112645"/>
            </a:xfrm>
            <a:custGeom>
              <a:avLst/>
              <a:gdLst/>
              <a:ahLst/>
              <a:cxnLst/>
              <a:rect l="l" t="t" r="r" b="b"/>
              <a:pathLst>
                <a:path w="1969135" h="2112645">
                  <a:moveTo>
                    <a:pt x="0" y="614171"/>
                  </a:moveTo>
                  <a:lnTo>
                    <a:pt x="0" y="2112238"/>
                  </a:lnTo>
                </a:path>
                <a:path w="1969135" h="2112645">
                  <a:moveTo>
                    <a:pt x="979932" y="614171"/>
                  </a:moveTo>
                  <a:lnTo>
                    <a:pt x="979932" y="2112238"/>
                  </a:lnTo>
                </a:path>
                <a:path w="1969135" h="2112645">
                  <a:moveTo>
                    <a:pt x="1969008" y="0"/>
                  </a:moveTo>
                  <a:lnTo>
                    <a:pt x="1969008" y="1472945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11195" y="3579063"/>
            <a:ext cx="1107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1235" algn="l"/>
              </a:tabLst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2	3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3559" y="2482723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400" dirty="0">
              <a:latin typeface="Segoe UI"/>
              <a:cs typeface="Segoe U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040" y="3797808"/>
            <a:ext cx="1078992" cy="106680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969261" y="3368040"/>
            <a:ext cx="4405630" cy="2808605"/>
            <a:chOff x="1969261" y="3368040"/>
            <a:chExt cx="4405630" cy="280860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4744" y="4523232"/>
              <a:ext cx="722376" cy="6111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4523232"/>
              <a:ext cx="774191" cy="61112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26908" y="4156212"/>
              <a:ext cx="76200" cy="108585"/>
            </a:xfrm>
            <a:custGeom>
              <a:avLst/>
              <a:gdLst/>
              <a:ahLst/>
              <a:cxnLst/>
              <a:rect l="l" t="t" r="r" b="b"/>
              <a:pathLst>
                <a:path w="76200" h="108585">
                  <a:moveTo>
                    <a:pt x="47330" y="0"/>
                  </a:moveTo>
                  <a:lnTo>
                    <a:pt x="0" y="71423"/>
                  </a:lnTo>
                  <a:lnTo>
                    <a:pt x="45777" y="107961"/>
                  </a:lnTo>
                  <a:lnTo>
                    <a:pt x="75961" y="19834"/>
                  </a:lnTo>
                  <a:lnTo>
                    <a:pt x="47330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8830" y="4201290"/>
              <a:ext cx="94615" cy="102235"/>
            </a:xfrm>
            <a:custGeom>
              <a:avLst/>
              <a:gdLst/>
              <a:ahLst/>
              <a:cxnLst/>
              <a:rect l="l" t="t" r="r" b="b"/>
              <a:pathLst>
                <a:path w="94614" h="102235">
                  <a:moveTo>
                    <a:pt x="46836" y="101684"/>
                  </a:moveTo>
                  <a:lnTo>
                    <a:pt x="46976" y="101794"/>
                  </a:lnTo>
                  <a:lnTo>
                    <a:pt x="47343" y="101978"/>
                  </a:lnTo>
                  <a:lnTo>
                    <a:pt x="46836" y="101684"/>
                  </a:lnTo>
                  <a:close/>
                </a:path>
                <a:path w="94614" h="102235">
                  <a:moveTo>
                    <a:pt x="51929" y="86"/>
                  </a:moveTo>
                  <a:lnTo>
                    <a:pt x="49361" y="86"/>
                  </a:lnTo>
                  <a:lnTo>
                    <a:pt x="48444" y="367"/>
                  </a:lnTo>
                  <a:lnTo>
                    <a:pt x="48260" y="367"/>
                  </a:lnTo>
                  <a:lnTo>
                    <a:pt x="48077" y="453"/>
                  </a:lnTo>
                  <a:lnTo>
                    <a:pt x="47710" y="551"/>
                  </a:lnTo>
                  <a:lnTo>
                    <a:pt x="46793" y="918"/>
                  </a:lnTo>
                  <a:lnTo>
                    <a:pt x="46046" y="1285"/>
                  </a:lnTo>
                  <a:lnTo>
                    <a:pt x="45679" y="1554"/>
                  </a:lnTo>
                  <a:lnTo>
                    <a:pt x="10542" y="21842"/>
                  </a:lnTo>
                  <a:lnTo>
                    <a:pt x="9992" y="22123"/>
                  </a:lnTo>
                  <a:lnTo>
                    <a:pt x="8806" y="22943"/>
                  </a:lnTo>
                  <a:lnTo>
                    <a:pt x="8525" y="23224"/>
                  </a:lnTo>
                  <a:lnTo>
                    <a:pt x="7974" y="23591"/>
                  </a:lnTo>
                  <a:lnTo>
                    <a:pt x="5871" y="25697"/>
                  </a:lnTo>
                  <a:lnTo>
                    <a:pt x="5222" y="26431"/>
                  </a:lnTo>
                  <a:lnTo>
                    <a:pt x="5039" y="26711"/>
                  </a:lnTo>
                  <a:lnTo>
                    <a:pt x="4770" y="26981"/>
                  </a:lnTo>
                  <a:lnTo>
                    <a:pt x="4587" y="27348"/>
                  </a:lnTo>
                  <a:lnTo>
                    <a:pt x="4403" y="27532"/>
                  </a:lnTo>
                  <a:lnTo>
                    <a:pt x="4220" y="27813"/>
                  </a:lnTo>
                  <a:lnTo>
                    <a:pt x="3938" y="28180"/>
                  </a:lnTo>
                  <a:lnTo>
                    <a:pt x="3755" y="28547"/>
                  </a:lnTo>
                  <a:lnTo>
                    <a:pt x="3571" y="28816"/>
                  </a:lnTo>
                  <a:lnTo>
                    <a:pt x="3119" y="29465"/>
                  </a:lnTo>
                  <a:lnTo>
                    <a:pt x="2569" y="30383"/>
                  </a:lnTo>
                  <a:lnTo>
                    <a:pt x="2471" y="30652"/>
                  </a:lnTo>
                  <a:lnTo>
                    <a:pt x="2202" y="31117"/>
                  </a:lnTo>
                  <a:lnTo>
                    <a:pt x="2018" y="31569"/>
                  </a:lnTo>
                  <a:lnTo>
                    <a:pt x="1835" y="31936"/>
                  </a:lnTo>
                  <a:lnTo>
                    <a:pt x="1652" y="32401"/>
                  </a:lnTo>
                  <a:lnTo>
                    <a:pt x="1468" y="32854"/>
                  </a:lnTo>
                  <a:lnTo>
                    <a:pt x="1370" y="33136"/>
                  </a:lnTo>
                  <a:lnTo>
                    <a:pt x="1101" y="33686"/>
                  </a:lnTo>
                  <a:lnTo>
                    <a:pt x="918" y="34420"/>
                  </a:lnTo>
                  <a:lnTo>
                    <a:pt x="820" y="34690"/>
                  </a:lnTo>
                  <a:lnTo>
                    <a:pt x="734" y="35057"/>
                  </a:lnTo>
                  <a:lnTo>
                    <a:pt x="551" y="35619"/>
                  </a:lnTo>
                  <a:lnTo>
                    <a:pt x="269" y="36807"/>
                  </a:lnTo>
                  <a:lnTo>
                    <a:pt x="184" y="37089"/>
                  </a:lnTo>
                  <a:lnTo>
                    <a:pt x="86" y="37725"/>
                  </a:lnTo>
                  <a:lnTo>
                    <a:pt x="0" y="41395"/>
                  </a:lnTo>
                  <a:lnTo>
                    <a:pt x="2838" y="72329"/>
                  </a:lnTo>
                  <a:lnTo>
                    <a:pt x="2936" y="73063"/>
                  </a:lnTo>
                  <a:lnTo>
                    <a:pt x="3303" y="74164"/>
                  </a:lnTo>
                  <a:lnTo>
                    <a:pt x="3303" y="74348"/>
                  </a:lnTo>
                  <a:lnTo>
                    <a:pt x="3571" y="74898"/>
                  </a:lnTo>
                  <a:lnTo>
                    <a:pt x="3755" y="75364"/>
                  </a:lnTo>
                  <a:lnTo>
                    <a:pt x="4036" y="75816"/>
                  </a:lnTo>
                  <a:lnTo>
                    <a:pt x="4122" y="76000"/>
                  </a:lnTo>
                  <a:lnTo>
                    <a:pt x="6421" y="78202"/>
                  </a:lnTo>
                  <a:lnTo>
                    <a:pt x="46836" y="101684"/>
                  </a:lnTo>
                  <a:lnTo>
                    <a:pt x="46511" y="101427"/>
                  </a:lnTo>
                  <a:lnTo>
                    <a:pt x="46144" y="101060"/>
                  </a:lnTo>
                  <a:lnTo>
                    <a:pt x="45679" y="100606"/>
                  </a:lnTo>
                  <a:lnTo>
                    <a:pt x="45411" y="100239"/>
                  </a:lnTo>
                  <a:lnTo>
                    <a:pt x="45129" y="99775"/>
                  </a:lnTo>
                  <a:lnTo>
                    <a:pt x="44677" y="99138"/>
                  </a:lnTo>
                  <a:lnTo>
                    <a:pt x="44212" y="97939"/>
                  </a:lnTo>
                  <a:lnTo>
                    <a:pt x="43845" y="96838"/>
                  </a:lnTo>
                  <a:lnTo>
                    <a:pt x="43661" y="95553"/>
                  </a:lnTo>
                  <a:lnTo>
                    <a:pt x="43576" y="95284"/>
                  </a:lnTo>
                  <a:lnTo>
                    <a:pt x="40910" y="65171"/>
                  </a:lnTo>
                  <a:lnTo>
                    <a:pt x="40910" y="62050"/>
                  </a:lnTo>
                  <a:lnTo>
                    <a:pt x="41191" y="60582"/>
                  </a:lnTo>
                  <a:lnTo>
                    <a:pt x="41375" y="59848"/>
                  </a:lnTo>
                  <a:lnTo>
                    <a:pt x="41460" y="59212"/>
                  </a:lnTo>
                  <a:lnTo>
                    <a:pt x="41644" y="58844"/>
                  </a:lnTo>
                  <a:lnTo>
                    <a:pt x="42010" y="57462"/>
                  </a:lnTo>
                  <a:lnTo>
                    <a:pt x="42292" y="56911"/>
                  </a:lnTo>
                  <a:lnTo>
                    <a:pt x="42475" y="56263"/>
                  </a:lnTo>
                  <a:lnTo>
                    <a:pt x="42928" y="55345"/>
                  </a:lnTo>
                  <a:lnTo>
                    <a:pt x="43111" y="54891"/>
                  </a:lnTo>
                  <a:lnTo>
                    <a:pt x="43393" y="54524"/>
                  </a:lnTo>
                  <a:lnTo>
                    <a:pt x="43478" y="54244"/>
                  </a:lnTo>
                  <a:lnTo>
                    <a:pt x="43759" y="53693"/>
                  </a:lnTo>
                  <a:lnTo>
                    <a:pt x="44028" y="53240"/>
                  </a:lnTo>
                  <a:lnTo>
                    <a:pt x="44395" y="52689"/>
                  </a:lnTo>
                  <a:lnTo>
                    <a:pt x="44579" y="52506"/>
                  </a:lnTo>
                  <a:lnTo>
                    <a:pt x="44860" y="51955"/>
                  </a:lnTo>
                  <a:lnTo>
                    <a:pt x="45129" y="51673"/>
                  </a:lnTo>
                  <a:lnTo>
                    <a:pt x="45312" y="51306"/>
                  </a:lnTo>
                  <a:lnTo>
                    <a:pt x="45496" y="51123"/>
                  </a:lnTo>
                  <a:lnTo>
                    <a:pt x="45594" y="50939"/>
                  </a:lnTo>
                  <a:lnTo>
                    <a:pt x="45961" y="50487"/>
                  </a:lnTo>
                  <a:lnTo>
                    <a:pt x="46144" y="50205"/>
                  </a:lnTo>
                  <a:lnTo>
                    <a:pt x="46426" y="49936"/>
                  </a:lnTo>
                  <a:lnTo>
                    <a:pt x="46511" y="49753"/>
                  </a:lnTo>
                  <a:lnTo>
                    <a:pt x="46695" y="49655"/>
                  </a:lnTo>
                  <a:lnTo>
                    <a:pt x="46793" y="49471"/>
                  </a:lnTo>
                  <a:lnTo>
                    <a:pt x="48077" y="48186"/>
                  </a:lnTo>
                  <a:lnTo>
                    <a:pt x="48529" y="47819"/>
                  </a:lnTo>
                  <a:lnTo>
                    <a:pt x="48896" y="47367"/>
                  </a:lnTo>
                  <a:lnTo>
                    <a:pt x="49361" y="47000"/>
                  </a:lnTo>
                  <a:lnTo>
                    <a:pt x="49543" y="46902"/>
                  </a:lnTo>
                  <a:lnTo>
                    <a:pt x="50278" y="46351"/>
                  </a:lnTo>
                  <a:lnTo>
                    <a:pt x="50914" y="45984"/>
                  </a:lnTo>
                  <a:lnTo>
                    <a:pt x="51464" y="45617"/>
                  </a:lnTo>
                  <a:lnTo>
                    <a:pt x="86601" y="25328"/>
                  </a:lnTo>
                  <a:lnTo>
                    <a:pt x="86968" y="25060"/>
                  </a:lnTo>
                  <a:lnTo>
                    <a:pt x="87702" y="24692"/>
                  </a:lnTo>
                  <a:lnTo>
                    <a:pt x="88619" y="24325"/>
                  </a:lnTo>
                  <a:lnTo>
                    <a:pt x="88986" y="24227"/>
                  </a:lnTo>
                  <a:lnTo>
                    <a:pt x="89170" y="24142"/>
                  </a:lnTo>
                  <a:lnTo>
                    <a:pt x="89353" y="24142"/>
                  </a:lnTo>
                  <a:lnTo>
                    <a:pt x="89720" y="24044"/>
                  </a:lnTo>
                  <a:lnTo>
                    <a:pt x="90270" y="23860"/>
                  </a:lnTo>
                  <a:lnTo>
                    <a:pt x="90735" y="23860"/>
                  </a:lnTo>
                  <a:lnTo>
                    <a:pt x="90919" y="23775"/>
                  </a:lnTo>
                  <a:lnTo>
                    <a:pt x="93048" y="23775"/>
                  </a:lnTo>
                  <a:lnTo>
                    <a:pt x="53397" y="636"/>
                  </a:lnTo>
                  <a:lnTo>
                    <a:pt x="53115" y="551"/>
                  </a:lnTo>
                  <a:lnTo>
                    <a:pt x="52847" y="367"/>
                  </a:lnTo>
                  <a:lnTo>
                    <a:pt x="52565" y="269"/>
                  </a:lnTo>
                  <a:lnTo>
                    <a:pt x="52382" y="269"/>
                  </a:lnTo>
                  <a:lnTo>
                    <a:pt x="52113" y="184"/>
                  </a:lnTo>
                  <a:lnTo>
                    <a:pt x="51929" y="86"/>
                  </a:lnTo>
                  <a:close/>
                </a:path>
                <a:path w="94614" h="102235">
                  <a:moveTo>
                    <a:pt x="93922" y="24285"/>
                  </a:moveTo>
                  <a:lnTo>
                    <a:pt x="94306" y="24509"/>
                  </a:lnTo>
                  <a:lnTo>
                    <a:pt x="94037" y="24325"/>
                  </a:lnTo>
                  <a:close/>
                </a:path>
                <a:path w="94614" h="102235">
                  <a:moveTo>
                    <a:pt x="93048" y="23775"/>
                  </a:moveTo>
                  <a:lnTo>
                    <a:pt x="92105" y="23775"/>
                  </a:lnTo>
                  <a:lnTo>
                    <a:pt x="92288" y="23860"/>
                  </a:lnTo>
                  <a:lnTo>
                    <a:pt x="92839" y="23860"/>
                  </a:lnTo>
                  <a:lnTo>
                    <a:pt x="93205" y="24044"/>
                  </a:lnTo>
                  <a:lnTo>
                    <a:pt x="93487" y="24044"/>
                  </a:lnTo>
                  <a:lnTo>
                    <a:pt x="93756" y="24227"/>
                  </a:lnTo>
                  <a:lnTo>
                    <a:pt x="93922" y="24285"/>
                  </a:lnTo>
                  <a:lnTo>
                    <a:pt x="93048" y="23775"/>
                  </a:lnTo>
                  <a:close/>
                </a:path>
                <a:path w="94614" h="102235">
                  <a:moveTo>
                    <a:pt x="51379" y="0"/>
                  </a:moveTo>
                  <a:lnTo>
                    <a:pt x="49997" y="0"/>
                  </a:lnTo>
                  <a:lnTo>
                    <a:pt x="49813" y="86"/>
                  </a:lnTo>
                  <a:lnTo>
                    <a:pt x="51464" y="8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9105" y="4222864"/>
              <a:ext cx="57785" cy="83820"/>
            </a:xfrm>
            <a:custGeom>
              <a:avLst/>
              <a:gdLst/>
              <a:ahLst/>
              <a:cxnLst/>
              <a:rect l="l" t="t" r="r" b="b"/>
              <a:pathLst>
                <a:path w="57785" h="83820">
                  <a:moveTo>
                    <a:pt x="52845" y="0"/>
                  </a:moveTo>
                  <a:lnTo>
                    <a:pt x="11189" y="24043"/>
                  </a:lnTo>
                  <a:lnTo>
                    <a:pt x="4770" y="27715"/>
                  </a:lnTo>
                  <a:lnTo>
                    <a:pt x="0" y="36622"/>
                  </a:lnTo>
                  <a:lnTo>
                    <a:pt x="3302" y="73710"/>
                  </a:lnTo>
                  <a:lnTo>
                    <a:pt x="4036" y="80685"/>
                  </a:lnTo>
                  <a:lnTo>
                    <a:pt x="9820" y="83438"/>
                  </a:lnTo>
                  <a:lnTo>
                    <a:pt x="16327" y="79669"/>
                  </a:lnTo>
                  <a:lnTo>
                    <a:pt x="47525" y="53056"/>
                  </a:lnTo>
                  <a:lnTo>
                    <a:pt x="53849" y="44612"/>
                  </a:lnTo>
                  <a:lnTo>
                    <a:pt x="54496" y="36903"/>
                  </a:lnTo>
                  <a:lnTo>
                    <a:pt x="57064" y="11012"/>
                  </a:lnTo>
                  <a:lnTo>
                    <a:pt x="57616" y="3303"/>
                  </a:lnTo>
                  <a:lnTo>
                    <a:pt x="52845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7263" y="4095263"/>
              <a:ext cx="125409" cy="1682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81384" y="4029265"/>
              <a:ext cx="513715" cy="371475"/>
            </a:xfrm>
            <a:custGeom>
              <a:avLst/>
              <a:gdLst/>
              <a:ahLst/>
              <a:cxnLst/>
              <a:rect l="l" t="t" r="r" b="b"/>
              <a:pathLst>
                <a:path w="513714" h="371475">
                  <a:moveTo>
                    <a:pt x="513308" y="113372"/>
                  </a:moveTo>
                  <a:lnTo>
                    <a:pt x="320459" y="1193"/>
                  </a:lnTo>
                  <a:lnTo>
                    <a:pt x="318528" y="546"/>
                  </a:lnTo>
                  <a:lnTo>
                    <a:pt x="316433" y="368"/>
                  </a:lnTo>
                  <a:lnTo>
                    <a:pt x="313397" y="0"/>
                  </a:lnTo>
                  <a:lnTo>
                    <a:pt x="294767" y="8991"/>
                  </a:lnTo>
                  <a:lnTo>
                    <a:pt x="0" y="259143"/>
                  </a:lnTo>
                  <a:lnTo>
                    <a:pt x="192938" y="371322"/>
                  </a:lnTo>
                  <a:lnTo>
                    <a:pt x="487629" y="121183"/>
                  </a:lnTo>
                  <a:lnTo>
                    <a:pt x="492112" y="117690"/>
                  </a:lnTo>
                  <a:lnTo>
                    <a:pt x="506247" y="112166"/>
                  </a:lnTo>
                  <a:lnTo>
                    <a:pt x="509371" y="112534"/>
                  </a:lnTo>
                  <a:lnTo>
                    <a:pt x="511390" y="112725"/>
                  </a:lnTo>
                  <a:lnTo>
                    <a:pt x="513308" y="113372"/>
                  </a:lnTo>
                  <a:close/>
                </a:path>
              </a:pathLst>
            </a:custGeom>
            <a:solidFill>
              <a:srgbClr val="6F6E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148270" y="4067352"/>
              <a:ext cx="285115" cy="194310"/>
            </a:xfrm>
            <a:custGeom>
              <a:avLst/>
              <a:gdLst/>
              <a:ahLst/>
              <a:cxnLst/>
              <a:rect l="l" t="t" r="r" b="b"/>
              <a:pathLst>
                <a:path w="285114" h="194310">
                  <a:moveTo>
                    <a:pt x="106890" y="0"/>
                  </a:moveTo>
                  <a:lnTo>
                    <a:pt x="0" y="90793"/>
                  </a:lnTo>
                  <a:lnTo>
                    <a:pt x="178168" y="193700"/>
                  </a:lnTo>
                  <a:lnTo>
                    <a:pt x="284594" y="103371"/>
                  </a:lnTo>
                  <a:lnTo>
                    <a:pt x="106890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8820" y="4288401"/>
              <a:ext cx="215512" cy="1764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152344" y="4142014"/>
              <a:ext cx="352425" cy="324485"/>
            </a:xfrm>
            <a:custGeom>
              <a:avLst/>
              <a:gdLst/>
              <a:ahLst/>
              <a:cxnLst/>
              <a:rect l="l" t="t" r="r" b="b"/>
              <a:pathLst>
                <a:path w="352425" h="324485">
                  <a:moveTo>
                    <a:pt x="332931" y="0"/>
                  </a:moveTo>
                  <a:lnTo>
                    <a:pt x="21988" y="258564"/>
                  </a:lnTo>
                  <a:lnTo>
                    <a:pt x="0" y="298272"/>
                  </a:lnTo>
                  <a:lnTo>
                    <a:pt x="426" y="311347"/>
                  </a:lnTo>
                  <a:lnTo>
                    <a:pt x="4350" y="319627"/>
                  </a:lnTo>
                  <a:lnTo>
                    <a:pt x="10849" y="324027"/>
                  </a:lnTo>
                  <a:lnTo>
                    <a:pt x="19224" y="324450"/>
                  </a:lnTo>
                  <a:lnTo>
                    <a:pt x="28775" y="320803"/>
                  </a:lnTo>
                  <a:lnTo>
                    <a:pt x="330246" y="65884"/>
                  </a:lnTo>
                  <a:lnTo>
                    <a:pt x="352180" y="26172"/>
                  </a:lnTo>
                  <a:lnTo>
                    <a:pt x="351808" y="13096"/>
                  </a:lnTo>
                  <a:lnTo>
                    <a:pt x="347865" y="4818"/>
                  </a:lnTo>
                  <a:lnTo>
                    <a:pt x="341336" y="421"/>
                  </a:lnTo>
                  <a:lnTo>
                    <a:pt x="332931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391025" y="4182105"/>
              <a:ext cx="91440" cy="118110"/>
            </a:xfrm>
            <a:custGeom>
              <a:avLst/>
              <a:gdLst/>
              <a:ahLst/>
              <a:cxnLst/>
              <a:rect l="l" t="t" r="r" b="b"/>
              <a:pathLst>
                <a:path w="91439" h="118110">
                  <a:moveTo>
                    <a:pt x="83579" y="0"/>
                  </a:moveTo>
                  <a:lnTo>
                    <a:pt x="0" y="61046"/>
                  </a:lnTo>
                  <a:lnTo>
                    <a:pt x="32115" y="117590"/>
                  </a:lnTo>
                  <a:lnTo>
                    <a:pt x="91015" y="45897"/>
                  </a:lnTo>
                  <a:lnTo>
                    <a:pt x="8357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138902" y="419045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497" y="12217"/>
                  </a:moveTo>
                  <a:lnTo>
                    <a:pt x="42113" y="14782"/>
                  </a:lnTo>
                  <a:lnTo>
                    <a:pt x="39357" y="16903"/>
                  </a:lnTo>
                  <a:lnTo>
                    <a:pt x="33312" y="21755"/>
                  </a:lnTo>
                  <a:lnTo>
                    <a:pt x="32029" y="22669"/>
                  </a:lnTo>
                  <a:lnTo>
                    <a:pt x="31292" y="23037"/>
                  </a:lnTo>
                  <a:lnTo>
                    <a:pt x="29083" y="24345"/>
                  </a:lnTo>
                  <a:lnTo>
                    <a:pt x="26619" y="25069"/>
                  </a:lnTo>
                  <a:lnTo>
                    <a:pt x="24422" y="25069"/>
                  </a:lnTo>
                  <a:lnTo>
                    <a:pt x="22021" y="25069"/>
                  </a:lnTo>
                  <a:lnTo>
                    <a:pt x="19824" y="24345"/>
                  </a:lnTo>
                  <a:lnTo>
                    <a:pt x="18453" y="22669"/>
                  </a:lnTo>
                  <a:lnTo>
                    <a:pt x="1752" y="3683"/>
                  </a:lnTo>
                  <a:lnTo>
                    <a:pt x="1206" y="3035"/>
                  </a:lnTo>
                  <a:lnTo>
                    <a:pt x="838" y="2400"/>
                  </a:lnTo>
                  <a:lnTo>
                    <a:pt x="558" y="1663"/>
                  </a:lnTo>
                  <a:lnTo>
                    <a:pt x="190" y="927"/>
                  </a:lnTo>
                  <a:lnTo>
                    <a:pt x="0" y="0"/>
                  </a:lnTo>
                  <a:lnTo>
                    <a:pt x="0" y="6337"/>
                  </a:lnTo>
                  <a:lnTo>
                    <a:pt x="190" y="7175"/>
                  </a:lnTo>
                  <a:lnTo>
                    <a:pt x="558" y="7988"/>
                  </a:lnTo>
                  <a:lnTo>
                    <a:pt x="838" y="8724"/>
                  </a:lnTo>
                  <a:lnTo>
                    <a:pt x="22021" y="31394"/>
                  </a:lnTo>
                  <a:lnTo>
                    <a:pt x="24498" y="31318"/>
                  </a:lnTo>
                  <a:lnTo>
                    <a:pt x="26708" y="31318"/>
                  </a:lnTo>
                  <a:lnTo>
                    <a:pt x="29083" y="30670"/>
                  </a:lnTo>
                  <a:lnTo>
                    <a:pt x="31394" y="29375"/>
                  </a:lnTo>
                  <a:lnTo>
                    <a:pt x="32029" y="28930"/>
                  </a:lnTo>
                  <a:lnTo>
                    <a:pt x="32677" y="28562"/>
                  </a:lnTo>
                  <a:lnTo>
                    <a:pt x="33312" y="28016"/>
                  </a:lnTo>
                  <a:lnTo>
                    <a:pt x="39357" y="23228"/>
                  </a:lnTo>
                  <a:lnTo>
                    <a:pt x="42113" y="21120"/>
                  </a:lnTo>
                  <a:lnTo>
                    <a:pt x="43497" y="18554"/>
                  </a:lnTo>
                  <a:lnTo>
                    <a:pt x="43497" y="1221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137630" y="4180722"/>
              <a:ext cx="46355" cy="35560"/>
            </a:xfrm>
            <a:custGeom>
              <a:avLst/>
              <a:gdLst/>
              <a:ahLst/>
              <a:cxnLst/>
              <a:rect l="l" t="t" r="r" b="b"/>
              <a:pathLst>
                <a:path w="46354" h="35560">
                  <a:moveTo>
                    <a:pt x="9638" y="0"/>
                  </a:moveTo>
                  <a:lnTo>
                    <a:pt x="5320" y="2484"/>
                  </a:lnTo>
                  <a:lnTo>
                    <a:pt x="1015" y="5053"/>
                  </a:lnTo>
                  <a:lnTo>
                    <a:pt x="0" y="9911"/>
                  </a:lnTo>
                  <a:lnTo>
                    <a:pt x="19726" y="32401"/>
                  </a:lnTo>
                  <a:lnTo>
                    <a:pt x="22381" y="35534"/>
                  </a:lnTo>
                  <a:lnTo>
                    <a:pt x="27896" y="35534"/>
                  </a:lnTo>
                  <a:lnTo>
                    <a:pt x="32569" y="32768"/>
                  </a:lnTo>
                  <a:lnTo>
                    <a:pt x="33303" y="32401"/>
                  </a:lnTo>
                  <a:lnTo>
                    <a:pt x="34587" y="31484"/>
                  </a:lnTo>
                  <a:lnTo>
                    <a:pt x="40641" y="26626"/>
                  </a:lnTo>
                  <a:lnTo>
                    <a:pt x="45777" y="22673"/>
                  </a:lnTo>
                  <a:lnTo>
                    <a:pt x="46144" y="17081"/>
                  </a:lnTo>
                  <a:lnTo>
                    <a:pt x="17061" y="182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177167" y="4223893"/>
              <a:ext cx="59055" cy="29209"/>
            </a:xfrm>
            <a:custGeom>
              <a:avLst/>
              <a:gdLst/>
              <a:ahLst/>
              <a:cxnLst/>
              <a:rect l="l" t="t" r="r" b="b"/>
              <a:pathLst>
                <a:path w="59054" h="29210">
                  <a:moveTo>
                    <a:pt x="58712" y="8051"/>
                  </a:moveTo>
                  <a:lnTo>
                    <a:pt x="58445" y="8890"/>
                  </a:lnTo>
                  <a:lnTo>
                    <a:pt x="57797" y="9702"/>
                  </a:lnTo>
                  <a:lnTo>
                    <a:pt x="57251" y="11277"/>
                  </a:lnTo>
                  <a:lnTo>
                    <a:pt x="46151" y="20447"/>
                  </a:lnTo>
                  <a:lnTo>
                    <a:pt x="43942" y="21831"/>
                  </a:lnTo>
                  <a:lnTo>
                    <a:pt x="41465" y="22466"/>
                  </a:lnTo>
                  <a:lnTo>
                    <a:pt x="39268" y="22466"/>
                  </a:lnTo>
                  <a:lnTo>
                    <a:pt x="37706" y="22466"/>
                  </a:lnTo>
                  <a:lnTo>
                    <a:pt x="1739" y="2184"/>
                  </a:lnTo>
                  <a:lnTo>
                    <a:pt x="0" y="0"/>
                  </a:lnTo>
                  <a:lnTo>
                    <a:pt x="88" y="6032"/>
                  </a:lnTo>
                  <a:lnTo>
                    <a:pt x="34950" y="27711"/>
                  </a:lnTo>
                  <a:lnTo>
                    <a:pt x="36144" y="28435"/>
                  </a:lnTo>
                  <a:lnTo>
                    <a:pt x="37706" y="28803"/>
                  </a:lnTo>
                  <a:lnTo>
                    <a:pt x="39268" y="28803"/>
                  </a:lnTo>
                  <a:lnTo>
                    <a:pt x="41465" y="28714"/>
                  </a:lnTo>
                  <a:lnTo>
                    <a:pt x="43942" y="28079"/>
                  </a:lnTo>
                  <a:lnTo>
                    <a:pt x="46151" y="26784"/>
                  </a:lnTo>
                  <a:lnTo>
                    <a:pt x="46888" y="26428"/>
                  </a:lnTo>
                  <a:lnTo>
                    <a:pt x="48171" y="25501"/>
                  </a:lnTo>
                  <a:lnTo>
                    <a:pt x="54229" y="20637"/>
                  </a:lnTo>
                  <a:lnTo>
                    <a:pt x="56057" y="19265"/>
                  </a:lnTo>
                  <a:lnTo>
                    <a:pt x="57251" y="17614"/>
                  </a:lnTo>
                  <a:lnTo>
                    <a:pt x="57899" y="15963"/>
                  </a:lnTo>
                  <a:lnTo>
                    <a:pt x="58445" y="15227"/>
                  </a:lnTo>
                  <a:lnTo>
                    <a:pt x="58712" y="14312"/>
                  </a:lnTo>
                  <a:lnTo>
                    <a:pt x="58712" y="8051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176166" y="4211839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60" h="35560">
                  <a:moveTo>
                    <a:pt x="27334" y="0"/>
                  </a:moveTo>
                  <a:lnTo>
                    <a:pt x="23213" y="1014"/>
                  </a:lnTo>
                  <a:lnTo>
                    <a:pt x="20363" y="1381"/>
                  </a:lnTo>
                  <a:lnTo>
                    <a:pt x="17611" y="2018"/>
                  </a:lnTo>
                  <a:lnTo>
                    <a:pt x="5137" y="7353"/>
                  </a:lnTo>
                  <a:lnTo>
                    <a:pt x="4488" y="7720"/>
                  </a:lnTo>
                  <a:lnTo>
                    <a:pt x="551" y="10008"/>
                  </a:lnTo>
                  <a:lnTo>
                    <a:pt x="0" y="12578"/>
                  </a:lnTo>
                  <a:lnTo>
                    <a:pt x="38806" y="35166"/>
                  </a:lnTo>
                  <a:lnTo>
                    <a:pt x="58802" y="21755"/>
                  </a:lnTo>
                  <a:lnTo>
                    <a:pt x="60637" y="19283"/>
                  </a:lnTo>
                  <a:lnTo>
                    <a:pt x="59634" y="16249"/>
                  </a:lnTo>
                  <a:lnTo>
                    <a:pt x="32654" y="549"/>
                  </a:lnTo>
                  <a:lnTo>
                    <a:pt x="2733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0291" y="4254804"/>
              <a:ext cx="59055" cy="20320"/>
            </a:xfrm>
            <a:custGeom>
              <a:avLst/>
              <a:gdLst/>
              <a:ahLst/>
              <a:cxnLst/>
              <a:rect l="l" t="t" r="r" b="b"/>
              <a:pathLst>
                <a:path w="59054" h="20320">
                  <a:moveTo>
                    <a:pt x="58712" y="15062"/>
                  </a:moveTo>
                  <a:lnTo>
                    <a:pt x="58648" y="8928"/>
                  </a:lnTo>
                  <a:lnTo>
                    <a:pt x="57696" y="10375"/>
                  </a:lnTo>
                  <a:lnTo>
                    <a:pt x="53035" y="13042"/>
                  </a:lnTo>
                  <a:lnTo>
                    <a:pt x="49085" y="13868"/>
                  </a:lnTo>
                  <a:lnTo>
                    <a:pt x="44945" y="13868"/>
                  </a:lnTo>
                  <a:lnTo>
                    <a:pt x="42113" y="13868"/>
                  </a:lnTo>
                  <a:lnTo>
                    <a:pt x="39255" y="13601"/>
                  </a:lnTo>
                  <a:lnTo>
                    <a:pt x="36791" y="12865"/>
                  </a:lnTo>
                  <a:lnTo>
                    <a:pt x="4038" y="3124"/>
                  </a:lnTo>
                  <a:lnTo>
                    <a:pt x="1917" y="2489"/>
                  </a:lnTo>
                  <a:lnTo>
                    <a:pt x="635" y="1562"/>
                  </a:lnTo>
                  <a:lnTo>
                    <a:pt x="177" y="546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177" y="6807"/>
                  </a:lnTo>
                  <a:lnTo>
                    <a:pt x="635" y="7912"/>
                  </a:lnTo>
                  <a:lnTo>
                    <a:pt x="1917" y="8826"/>
                  </a:lnTo>
                  <a:lnTo>
                    <a:pt x="4127" y="9461"/>
                  </a:lnTo>
                  <a:lnTo>
                    <a:pt x="36791" y="19100"/>
                  </a:lnTo>
                  <a:lnTo>
                    <a:pt x="39255" y="19837"/>
                  </a:lnTo>
                  <a:lnTo>
                    <a:pt x="42113" y="20205"/>
                  </a:lnTo>
                  <a:lnTo>
                    <a:pt x="44945" y="20205"/>
                  </a:lnTo>
                  <a:lnTo>
                    <a:pt x="49085" y="20104"/>
                  </a:lnTo>
                  <a:lnTo>
                    <a:pt x="53111" y="19291"/>
                  </a:lnTo>
                  <a:lnTo>
                    <a:pt x="55600" y="17818"/>
                  </a:lnTo>
                  <a:lnTo>
                    <a:pt x="57696" y="16624"/>
                  </a:lnTo>
                  <a:lnTo>
                    <a:pt x="58712" y="15062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229012" y="4242686"/>
              <a:ext cx="61594" cy="27305"/>
            </a:xfrm>
            <a:custGeom>
              <a:avLst/>
              <a:gdLst/>
              <a:ahLst/>
              <a:cxnLst/>
              <a:rect l="l" t="t" r="r" b="b"/>
              <a:pathLst>
                <a:path w="61595" h="27304">
                  <a:moveTo>
                    <a:pt x="31835" y="0"/>
                  </a:moveTo>
                  <a:lnTo>
                    <a:pt x="22296" y="184"/>
                  </a:lnTo>
                  <a:lnTo>
                    <a:pt x="5406" y="7341"/>
                  </a:lnTo>
                  <a:lnTo>
                    <a:pt x="4770" y="7806"/>
                  </a:lnTo>
                  <a:lnTo>
                    <a:pt x="0" y="10462"/>
                  </a:lnTo>
                  <a:lnTo>
                    <a:pt x="86" y="13680"/>
                  </a:lnTo>
                  <a:lnTo>
                    <a:pt x="44126" y="26711"/>
                  </a:lnTo>
                  <a:lnTo>
                    <a:pt x="52565" y="26162"/>
                  </a:lnTo>
                  <a:lnTo>
                    <a:pt x="61187" y="21205"/>
                  </a:lnTo>
                  <a:lnTo>
                    <a:pt x="60918" y="16898"/>
                  </a:lnTo>
                  <a:lnTo>
                    <a:pt x="3183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102212" y="422194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395" y="12204"/>
                  </a:moveTo>
                  <a:lnTo>
                    <a:pt x="42011" y="14770"/>
                  </a:lnTo>
                  <a:lnTo>
                    <a:pt x="39357" y="16891"/>
                  </a:lnTo>
                  <a:lnTo>
                    <a:pt x="33210" y="21666"/>
                  </a:lnTo>
                  <a:lnTo>
                    <a:pt x="32575" y="22212"/>
                  </a:lnTo>
                  <a:lnTo>
                    <a:pt x="31927" y="22669"/>
                  </a:lnTo>
                  <a:lnTo>
                    <a:pt x="28994" y="24333"/>
                  </a:lnTo>
                  <a:lnTo>
                    <a:pt x="26606" y="24968"/>
                  </a:lnTo>
                  <a:lnTo>
                    <a:pt x="24409" y="25057"/>
                  </a:lnTo>
                  <a:lnTo>
                    <a:pt x="21920" y="25057"/>
                  </a:lnTo>
                  <a:lnTo>
                    <a:pt x="457" y="1651"/>
                  </a:lnTo>
                  <a:lnTo>
                    <a:pt x="88" y="825"/>
                  </a:lnTo>
                  <a:lnTo>
                    <a:pt x="0" y="0"/>
                  </a:lnTo>
                  <a:lnTo>
                    <a:pt x="0" y="6324"/>
                  </a:lnTo>
                  <a:lnTo>
                    <a:pt x="22021" y="31305"/>
                  </a:lnTo>
                  <a:lnTo>
                    <a:pt x="24409" y="31305"/>
                  </a:lnTo>
                  <a:lnTo>
                    <a:pt x="26606" y="31305"/>
                  </a:lnTo>
                  <a:lnTo>
                    <a:pt x="43395" y="18542"/>
                  </a:lnTo>
                  <a:lnTo>
                    <a:pt x="43395" y="12204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100841" y="4212206"/>
              <a:ext cx="46355" cy="35560"/>
            </a:xfrm>
            <a:custGeom>
              <a:avLst/>
              <a:gdLst/>
              <a:ahLst/>
              <a:cxnLst/>
              <a:rect l="l" t="t" r="r" b="b"/>
              <a:pathLst>
                <a:path w="46354" h="35560">
                  <a:moveTo>
                    <a:pt x="9723" y="0"/>
                  </a:moveTo>
                  <a:lnTo>
                    <a:pt x="5417" y="2482"/>
                  </a:lnTo>
                  <a:lnTo>
                    <a:pt x="1101" y="4966"/>
                  </a:lnTo>
                  <a:lnTo>
                    <a:pt x="0" y="9922"/>
                  </a:lnTo>
                  <a:lnTo>
                    <a:pt x="22381" y="35435"/>
                  </a:lnTo>
                  <a:lnTo>
                    <a:pt x="27885" y="35533"/>
                  </a:lnTo>
                  <a:lnTo>
                    <a:pt x="33303" y="32412"/>
                  </a:lnTo>
                  <a:lnTo>
                    <a:pt x="40739" y="26625"/>
                  </a:lnTo>
                  <a:lnTo>
                    <a:pt x="45777" y="22588"/>
                  </a:lnTo>
                  <a:lnTo>
                    <a:pt x="46144" y="17081"/>
                  </a:lnTo>
                  <a:lnTo>
                    <a:pt x="17061" y="182"/>
                  </a:lnTo>
                  <a:lnTo>
                    <a:pt x="972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140477" y="4255643"/>
              <a:ext cx="59055" cy="28575"/>
            </a:xfrm>
            <a:custGeom>
              <a:avLst/>
              <a:gdLst/>
              <a:ahLst/>
              <a:cxnLst/>
              <a:rect l="l" t="t" r="r" b="b"/>
              <a:pathLst>
                <a:path w="59054" h="28575">
                  <a:moveTo>
                    <a:pt x="58610" y="7797"/>
                  </a:moveTo>
                  <a:lnTo>
                    <a:pt x="58343" y="8623"/>
                  </a:lnTo>
                  <a:lnTo>
                    <a:pt x="57797" y="9359"/>
                  </a:lnTo>
                  <a:lnTo>
                    <a:pt x="57150" y="11010"/>
                  </a:lnTo>
                  <a:lnTo>
                    <a:pt x="55956" y="12661"/>
                  </a:lnTo>
                  <a:lnTo>
                    <a:pt x="54127" y="14046"/>
                  </a:lnTo>
                  <a:lnTo>
                    <a:pt x="48056" y="18897"/>
                  </a:lnTo>
                  <a:lnTo>
                    <a:pt x="46774" y="19812"/>
                  </a:lnTo>
                  <a:lnTo>
                    <a:pt x="43840" y="21475"/>
                  </a:lnTo>
                  <a:lnTo>
                    <a:pt x="41452" y="22199"/>
                  </a:lnTo>
                  <a:lnTo>
                    <a:pt x="39255" y="22199"/>
                  </a:lnTo>
                  <a:lnTo>
                    <a:pt x="37604" y="22199"/>
                  </a:lnTo>
                  <a:lnTo>
                    <a:pt x="1727" y="1917"/>
                  </a:lnTo>
                  <a:lnTo>
                    <a:pt x="177" y="266"/>
                  </a:lnTo>
                  <a:lnTo>
                    <a:pt x="0" y="0"/>
                  </a:lnTo>
                  <a:lnTo>
                    <a:pt x="76" y="6337"/>
                  </a:lnTo>
                  <a:lnTo>
                    <a:pt x="177" y="6515"/>
                  </a:lnTo>
                  <a:lnTo>
                    <a:pt x="444" y="7150"/>
                  </a:lnTo>
                  <a:lnTo>
                    <a:pt x="914" y="7708"/>
                  </a:lnTo>
                  <a:lnTo>
                    <a:pt x="1727" y="8166"/>
                  </a:lnTo>
                  <a:lnTo>
                    <a:pt x="34848" y="27444"/>
                  </a:lnTo>
                  <a:lnTo>
                    <a:pt x="36131" y="28181"/>
                  </a:lnTo>
                  <a:lnTo>
                    <a:pt x="37604" y="28460"/>
                  </a:lnTo>
                  <a:lnTo>
                    <a:pt x="39255" y="28460"/>
                  </a:lnTo>
                  <a:lnTo>
                    <a:pt x="41452" y="28460"/>
                  </a:lnTo>
                  <a:lnTo>
                    <a:pt x="43840" y="27813"/>
                  </a:lnTo>
                  <a:lnTo>
                    <a:pt x="46139" y="26517"/>
                  </a:lnTo>
                  <a:lnTo>
                    <a:pt x="46774" y="26060"/>
                  </a:lnTo>
                  <a:lnTo>
                    <a:pt x="47421" y="25692"/>
                  </a:lnTo>
                  <a:lnTo>
                    <a:pt x="48056" y="25146"/>
                  </a:lnTo>
                  <a:lnTo>
                    <a:pt x="54127" y="20370"/>
                  </a:lnTo>
                  <a:lnTo>
                    <a:pt x="55956" y="18897"/>
                  </a:lnTo>
                  <a:lnTo>
                    <a:pt x="57251" y="17348"/>
                  </a:lnTo>
                  <a:lnTo>
                    <a:pt x="57797" y="15697"/>
                  </a:lnTo>
                  <a:lnTo>
                    <a:pt x="58343" y="14859"/>
                  </a:lnTo>
                  <a:lnTo>
                    <a:pt x="58610" y="14046"/>
                  </a:lnTo>
                  <a:lnTo>
                    <a:pt x="58610" y="779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9378" y="4243335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60" h="35560">
                  <a:moveTo>
                    <a:pt x="27432" y="0"/>
                  </a:moveTo>
                  <a:lnTo>
                    <a:pt x="23200" y="1003"/>
                  </a:lnTo>
                  <a:lnTo>
                    <a:pt x="20449" y="1283"/>
                  </a:lnTo>
                  <a:lnTo>
                    <a:pt x="17611" y="2019"/>
                  </a:lnTo>
                  <a:lnTo>
                    <a:pt x="5222" y="7341"/>
                  </a:lnTo>
                  <a:lnTo>
                    <a:pt x="4587" y="7708"/>
                  </a:lnTo>
                  <a:lnTo>
                    <a:pt x="636" y="9911"/>
                  </a:lnTo>
                  <a:lnTo>
                    <a:pt x="0" y="12480"/>
                  </a:lnTo>
                  <a:lnTo>
                    <a:pt x="2837" y="14218"/>
                  </a:lnTo>
                  <a:lnTo>
                    <a:pt x="38892" y="35154"/>
                  </a:lnTo>
                  <a:lnTo>
                    <a:pt x="43294" y="34787"/>
                  </a:lnTo>
                  <a:lnTo>
                    <a:pt x="48529" y="31667"/>
                  </a:lnTo>
                  <a:lnTo>
                    <a:pt x="57066" y="24961"/>
                  </a:lnTo>
                  <a:lnTo>
                    <a:pt x="58252" y="23309"/>
                  </a:lnTo>
                  <a:lnTo>
                    <a:pt x="58900" y="21658"/>
                  </a:lnTo>
                  <a:lnTo>
                    <a:pt x="60637" y="19272"/>
                  </a:lnTo>
                  <a:lnTo>
                    <a:pt x="59634" y="16249"/>
                  </a:lnTo>
                  <a:lnTo>
                    <a:pt x="32654" y="549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193588" y="4286567"/>
              <a:ext cx="59055" cy="20320"/>
            </a:xfrm>
            <a:custGeom>
              <a:avLst/>
              <a:gdLst/>
              <a:ahLst/>
              <a:cxnLst/>
              <a:rect l="l" t="t" r="r" b="b"/>
              <a:pathLst>
                <a:path w="59054" h="20320">
                  <a:moveTo>
                    <a:pt x="58635" y="8445"/>
                  </a:moveTo>
                  <a:lnTo>
                    <a:pt x="44958" y="13589"/>
                  </a:lnTo>
                  <a:lnTo>
                    <a:pt x="42113" y="13589"/>
                  </a:lnTo>
                  <a:lnTo>
                    <a:pt x="39268" y="13220"/>
                  </a:lnTo>
                  <a:lnTo>
                    <a:pt x="36791" y="12484"/>
                  </a:lnTo>
                  <a:lnTo>
                    <a:pt x="4038" y="2857"/>
                  </a:lnTo>
                  <a:lnTo>
                    <a:pt x="1828" y="2209"/>
                  </a:lnTo>
                  <a:lnTo>
                    <a:pt x="546" y="1295"/>
                  </a:lnTo>
                  <a:lnTo>
                    <a:pt x="101" y="190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177" y="6527"/>
                  </a:lnTo>
                  <a:lnTo>
                    <a:pt x="546" y="7531"/>
                  </a:lnTo>
                  <a:lnTo>
                    <a:pt x="1828" y="8445"/>
                  </a:lnTo>
                  <a:lnTo>
                    <a:pt x="4038" y="9093"/>
                  </a:lnTo>
                  <a:lnTo>
                    <a:pt x="36791" y="18821"/>
                  </a:lnTo>
                  <a:lnTo>
                    <a:pt x="39268" y="19558"/>
                  </a:lnTo>
                  <a:lnTo>
                    <a:pt x="42113" y="19837"/>
                  </a:lnTo>
                  <a:lnTo>
                    <a:pt x="44958" y="19837"/>
                  </a:lnTo>
                  <a:lnTo>
                    <a:pt x="48996" y="19837"/>
                  </a:lnTo>
                  <a:lnTo>
                    <a:pt x="53035" y="19011"/>
                  </a:lnTo>
                  <a:lnTo>
                    <a:pt x="55600" y="17538"/>
                  </a:lnTo>
                  <a:lnTo>
                    <a:pt x="57619" y="16344"/>
                  </a:lnTo>
                  <a:lnTo>
                    <a:pt x="58635" y="14782"/>
                  </a:lnTo>
                  <a:lnTo>
                    <a:pt x="58635" y="8445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192224" y="4274084"/>
              <a:ext cx="61594" cy="27305"/>
            </a:xfrm>
            <a:custGeom>
              <a:avLst/>
              <a:gdLst/>
              <a:ahLst/>
              <a:cxnLst/>
              <a:rect l="l" t="t" r="r" b="b"/>
              <a:pathLst>
                <a:path w="61595" h="27304">
                  <a:moveTo>
                    <a:pt x="31835" y="0"/>
                  </a:moveTo>
                  <a:lnTo>
                    <a:pt x="22381" y="184"/>
                  </a:lnTo>
                  <a:lnTo>
                    <a:pt x="4770" y="7795"/>
                  </a:lnTo>
                  <a:lnTo>
                    <a:pt x="0" y="10560"/>
                  </a:lnTo>
                  <a:lnTo>
                    <a:pt x="86" y="13766"/>
                  </a:lnTo>
                  <a:lnTo>
                    <a:pt x="38158" y="24963"/>
                  </a:lnTo>
                  <a:lnTo>
                    <a:pt x="44126" y="26798"/>
                  </a:lnTo>
                  <a:lnTo>
                    <a:pt x="52650" y="26247"/>
                  </a:lnTo>
                  <a:lnTo>
                    <a:pt x="61285" y="21206"/>
                  </a:lnTo>
                  <a:lnTo>
                    <a:pt x="60918" y="16984"/>
                  </a:lnTo>
                  <a:lnTo>
                    <a:pt x="3183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064785" y="425416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484" y="18453"/>
                  </a:moveTo>
                  <a:lnTo>
                    <a:pt x="43421" y="12319"/>
                  </a:lnTo>
                  <a:lnTo>
                    <a:pt x="42100" y="14782"/>
                  </a:lnTo>
                  <a:lnTo>
                    <a:pt x="39357" y="16891"/>
                  </a:lnTo>
                  <a:lnTo>
                    <a:pt x="33299" y="21653"/>
                  </a:lnTo>
                  <a:lnTo>
                    <a:pt x="32651" y="22212"/>
                  </a:lnTo>
                  <a:lnTo>
                    <a:pt x="32016" y="22580"/>
                  </a:lnTo>
                  <a:lnTo>
                    <a:pt x="31280" y="23037"/>
                  </a:lnTo>
                  <a:lnTo>
                    <a:pt x="29083" y="24320"/>
                  </a:lnTo>
                  <a:lnTo>
                    <a:pt x="26593" y="24968"/>
                  </a:lnTo>
                  <a:lnTo>
                    <a:pt x="24396" y="24968"/>
                  </a:lnTo>
                  <a:lnTo>
                    <a:pt x="22009" y="25057"/>
                  </a:lnTo>
                  <a:lnTo>
                    <a:pt x="546" y="1651"/>
                  </a:lnTo>
                  <a:lnTo>
                    <a:pt x="177" y="825"/>
                  </a:lnTo>
                  <a:lnTo>
                    <a:pt x="0" y="0"/>
                  </a:lnTo>
                  <a:lnTo>
                    <a:pt x="0" y="6235"/>
                  </a:lnTo>
                  <a:lnTo>
                    <a:pt x="177" y="7162"/>
                  </a:lnTo>
                  <a:lnTo>
                    <a:pt x="546" y="7886"/>
                  </a:lnTo>
                  <a:lnTo>
                    <a:pt x="825" y="8623"/>
                  </a:lnTo>
                  <a:lnTo>
                    <a:pt x="1181" y="9271"/>
                  </a:lnTo>
                  <a:lnTo>
                    <a:pt x="1739" y="9906"/>
                  </a:lnTo>
                  <a:lnTo>
                    <a:pt x="18440" y="28917"/>
                  </a:lnTo>
                  <a:lnTo>
                    <a:pt x="19812" y="30568"/>
                  </a:lnTo>
                  <a:lnTo>
                    <a:pt x="22009" y="31305"/>
                  </a:lnTo>
                  <a:lnTo>
                    <a:pt x="24498" y="31305"/>
                  </a:lnTo>
                  <a:lnTo>
                    <a:pt x="26695" y="31305"/>
                  </a:lnTo>
                  <a:lnTo>
                    <a:pt x="29083" y="30568"/>
                  </a:lnTo>
                  <a:lnTo>
                    <a:pt x="32016" y="28917"/>
                  </a:lnTo>
                  <a:lnTo>
                    <a:pt x="33299" y="27990"/>
                  </a:lnTo>
                  <a:lnTo>
                    <a:pt x="39357" y="23126"/>
                  </a:lnTo>
                  <a:lnTo>
                    <a:pt x="42100" y="21018"/>
                  </a:lnTo>
                  <a:lnTo>
                    <a:pt x="43484" y="18453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063501" y="4244436"/>
              <a:ext cx="46355" cy="35560"/>
            </a:xfrm>
            <a:custGeom>
              <a:avLst/>
              <a:gdLst/>
              <a:ahLst/>
              <a:cxnLst/>
              <a:rect l="l" t="t" r="r" b="b"/>
              <a:pathLst>
                <a:path w="46354" h="35560">
                  <a:moveTo>
                    <a:pt x="9634" y="0"/>
                  </a:moveTo>
                  <a:lnTo>
                    <a:pt x="5321" y="2471"/>
                  </a:lnTo>
                  <a:lnTo>
                    <a:pt x="1009" y="4955"/>
                  </a:lnTo>
                  <a:lnTo>
                    <a:pt x="0" y="9813"/>
                  </a:lnTo>
                  <a:lnTo>
                    <a:pt x="3027" y="13398"/>
                  </a:lnTo>
                  <a:lnTo>
                    <a:pt x="19631" y="32401"/>
                  </a:lnTo>
                  <a:lnTo>
                    <a:pt x="22383" y="35424"/>
                  </a:lnTo>
                  <a:lnTo>
                    <a:pt x="27801" y="35424"/>
                  </a:lnTo>
                  <a:lnTo>
                    <a:pt x="33940" y="31936"/>
                  </a:lnTo>
                  <a:lnTo>
                    <a:pt x="45779" y="22575"/>
                  </a:lnTo>
                  <a:lnTo>
                    <a:pt x="46146" y="17070"/>
                  </a:lnTo>
                  <a:lnTo>
                    <a:pt x="21747" y="2838"/>
                  </a:lnTo>
                  <a:lnTo>
                    <a:pt x="17064" y="182"/>
                  </a:lnTo>
                  <a:lnTo>
                    <a:pt x="963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103037" y="4287583"/>
              <a:ext cx="59055" cy="29209"/>
            </a:xfrm>
            <a:custGeom>
              <a:avLst/>
              <a:gdLst/>
              <a:ahLst/>
              <a:cxnLst/>
              <a:rect l="l" t="t" r="r" b="b"/>
              <a:pathLst>
                <a:path w="59054" h="29210">
                  <a:moveTo>
                    <a:pt x="58712" y="7988"/>
                  </a:moveTo>
                  <a:lnTo>
                    <a:pt x="58343" y="8902"/>
                  </a:lnTo>
                  <a:lnTo>
                    <a:pt x="57797" y="9639"/>
                  </a:lnTo>
                  <a:lnTo>
                    <a:pt x="57251" y="11290"/>
                  </a:lnTo>
                  <a:lnTo>
                    <a:pt x="56045" y="12941"/>
                  </a:lnTo>
                  <a:lnTo>
                    <a:pt x="54216" y="14325"/>
                  </a:lnTo>
                  <a:lnTo>
                    <a:pt x="48082" y="19088"/>
                  </a:lnTo>
                  <a:lnTo>
                    <a:pt x="39268" y="22491"/>
                  </a:lnTo>
                  <a:lnTo>
                    <a:pt x="37706" y="22491"/>
                  </a:lnTo>
                  <a:lnTo>
                    <a:pt x="1752" y="2209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177" y="6794"/>
                  </a:lnTo>
                  <a:lnTo>
                    <a:pt x="457" y="7429"/>
                  </a:lnTo>
                  <a:lnTo>
                    <a:pt x="1003" y="7988"/>
                  </a:lnTo>
                  <a:lnTo>
                    <a:pt x="1828" y="8445"/>
                  </a:lnTo>
                  <a:lnTo>
                    <a:pt x="34874" y="27724"/>
                  </a:lnTo>
                  <a:lnTo>
                    <a:pt x="36156" y="28448"/>
                  </a:lnTo>
                  <a:lnTo>
                    <a:pt x="37706" y="28740"/>
                  </a:lnTo>
                  <a:lnTo>
                    <a:pt x="39268" y="28740"/>
                  </a:lnTo>
                  <a:lnTo>
                    <a:pt x="41478" y="28740"/>
                  </a:lnTo>
                  <a:lnTo>
                    <a:pt x="43942" y="28003"/>
                  </a:lnTo>
                  <a:lnTo>
                    <a:pt x="46786" y="26352"/>
                  </a:lnTo>
                  <a:lnTo>
                    <a:pt x="47523" y="25882"/>
                  </a:lnTo>
                  <a:lnTo>
                    <a:pt x="48082" y="25425"/>
                  </a:lnTo>
                  <a:lnTo>
                    <a:pt x="54216" y="20662"/>
                  </a:lnTo>
                  <a:lnTo>
                    <a:pt x="56045" y="19189"/>
                  </a:lnTo>
                  <a:lnTo>
                    <a:pt x="57251" y="17526"/>
                  </a:lnTo>
                  <a:lnTo>
                    <a:pt x="57797" y="15976"/>
                  </a:lnTo>
                  <a:lnTo>
                    <a:pt x="58432" y="15138"/>
                  </a:lnTo>
                  <a:lnTo>
                    <a:pt x="58712" y="14325"/>
                  </a:lnTo>
                  <a:lnTo>
                    <a:pt x="58712" y="7988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101943" y="4275455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60" h="35560">
                  <a:moveTo>
                    <a:pt x="27432" y="0"/>
                  </a:moveTo>
                  <a:lnTo>
                    <a:pt x="23298" y="1016"/>
                  </a:lnTo>
                  <a:lnTo>
                    <a:pt x="20460" y="1383"/>
                  </a:lnTo>
                  <a:lnTo>
                    <a:pt x="17708" y="2117"/>
                  </a:lnTo>
                  <a:lnTo>
                    <a:pt x="6054" y="6987"/>
                  </a:lnTo>
                  <a:lnTo>
                    <a:pt x="4585" y="7806"/>
                  </a:lnTo>
                  <a:lnTo>
                    <a:pt x="636" y="10010"/>
                  </a:lnTo>
                  <a:lnTo>
                    <a:pt x="0" y="12579"/>
                  </a:lnTo>
                  <a:lnTo>
                    <a:pt x="2849" y="14329"/>
                  </a:lnTo>
                  <a:lnTo>
                    <a:pt x="38903" y="35167"/>
                  </a:lnTo>
                  <a:lnTo>
                    <a:pt x="43307" y="34800"/>
                  </a:lnTo>
                  <a:lnTo>
                    <a:pt x="47892" y="32231"/>
                  </a:lnTo>
                  <a:lnTo>
                    <a:pt x="57151" y="25060"/>
                  </a:lnTo>
                  <a:lnTo>
                    <a:pt x="58350" y="23408"/>
                  </a:lnTo>
                  <a:lnTo>
                    <a:pt x="58900" y="21756"/>
                  </a:lnTo>
                  <a:lnTo>
                    <a:pt x="60636" y="19370"/>
                  </a:lnTo>
                  <a:lnTo>
                    <a:pt x="59719" y="16348"/>
                  </a:lnTo>
                  <a:lnTo>
                    <a:pt x="32666" y="648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156149" y="4318419"/>
              <a:ext cx="59055" cy="20320"/>
            </a:xfrm>
            <a:custGeom>
              <a:avLst/>
              <a:gdLst/>
              <a:ahLst/>
              <a:cxnLst/>
              <a:rect l="l" t="t" r="r" b="b"/>
              <a:pathLst>
                <a:path w="59054" h="20320">
                  <a:moveTo>
                    <a:pt x="58724" y="13500"/>
                  </a:moveTo>
                  <a:lnTo>
                    <a:pt x="58635" y="7162"/>
                  </a:lnTo>
                  <a:lnTo>
                    <a:pt x="58635" y="8813"/>
                  </a:lnTo>
                  <a:lnTo>
                    <a:pt x="57619" y="10375"/>
                  </a:lnTo>
                  <a:lnTo>
                    <a:pt x="55600" y="11582"/>
                  </a:lnTo>
                  <a:lnTo>
                    <a:pt x="53035" y="13042"/>
                  </a:lnTo>
                  <a:lnTo>
                    <a:pt x="49098" y="13868"/>
                  </a:lnTo>
                  <a:lnTo>
                    <a:pt x="44958" y="13868"/>
                  </a:lnTo>
                  <a:lnTo>
                    <a:pt x="42125" y="13970"/>
                  </a:lnTo>
                  <a:lnTo>
                    <a:pt x="39268" y="13601"/>
                  </a:lnTo>
                  <a:lnTo>
                    <a:pt x="36804" y="12865"/>
                  </a:lnTo>
                  <a:lnTo>
                    <a:pt x="4038" y="3225"/>
                  </a:lnTo>
                  <a:lnTo>
                    <a:pt x="1930" y="2578"/>
                  </a:lnTo>
                  <a:lnTo>
                    <a:pt x="647" y="1651"/>
                  </a:lnTo>
                  <a:lnTo>
                    <a:pt x="190" y="558"/>
                  </a:lnTo>
                  <a:lnTo>
                    <a:pt x="0" y="0"/>
                  </a:lnTo>
                  <a:lnTo>
                    <a:pt x="0" y="6337"/>
                  </a:lnTo>
                  <a:lnTo>
                    <a:pt x="36804" y="19189"/>
                  </a:lnTo>
                  <a:lnTo>
                    <a:pt x="39268" y="19926"/>
                  </a:lnTo>
                  <a:lnTo>
                    <a:pt x="42125" y="20205"/>
                  </a:lnTo>
                  <a:lnTo>
                    <a:pt x="44958" y="20205"/>
                  </a:lnTo>
                  <a:lnTo>
                    <a:pt x="49098" y="20205"/>
                  </a:lnTo>
                  <a:lnTo>
                    <a:pt x="53035" y="19380"/>
                  </a:lnTo>
                  <a:lnTo>
                    <a:pt x="57721" y="16713"/>
                  </a:lnTo>
                  <a:lnTo>
                    <a:pt x="58724" y="15151"/>
                  </a:lnTo>
                  <a:lnTo>
                    <a:pt x="58724" y="1350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154875" y="4306303"/>
              <a:ext cx="61594" cy="27305"/>
            </a:xfrm>
            <a:custGeom>
              <a:avLst/>
              <a:gdLst/>
              <a:ahLst/>
              <a:cxnLst/>
              <a:rect l="l" t="t" r="r" b="b"/>
              <a:pathLst>
                <a:path w="61595" h="27304">
                  <a:moveTo>
                    <a:pt x="31833" y="0"/>
                  </a:moveTo>
                  <a:lnTo>
                    <a:pt x="22294" y="184"/>
                  </a:lnTo>
                  <a:lnTo>
                    <a:pt x="5417" y="7439"/>
                  </a:lnTo>
                  <a:lnTo>
                    <a:pt x="4768" y="7806"/>
                  </a:lnTo>
                  <a:lnTo>
                    <a:pt x="0" y="10560"/>
                  </a:lnTo>
                  <a:lnTo>
                    <a:pt x="97" y="13765"/>
                  </a:lnTo>
                  <a:lnTo>
                    <a:pt x="44137" y="26809"/>
                  </a:lnTo>
                  <a:lnTo>
                    <a:pt x="52576" y="26160"/>
                  </a:lnTo>
                  <a:lnTo>
                    <a:pt x="61198" y="21205"/>
                  </a:lnTo>
                  <a:lnTo>
                    <a:pt x="60916" y="16885"/>
                  </a:lnTo>
                  <a:lnTo>
                    <a:pt x="3183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023040" y="4290974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395" y="12217"/>
                  </a:moveTo>
                  <a:lnTo>
                    <a:pt x="42011" y="14782"/>
                  </a:lnTo>
                  <a:lnTo>
                    <a:pt x="39357" y="16903"/>
                  </a:lnTo>
                  <a:lnTo>
                    <a:pt x="33210" y="21678"/>
                  </a:lnTo>
                  <a:lnTo>
                    <a:pt x="32562" y="22225"/>
                  </a:lnTo>
                  <a:lnTo>
                    <a:pt x="31927" y="22593"/>
                  </a:lnTo>
                  <a:lnTo>
                    <a:pt x="31280" y="23037"/>
                  </a:lnTo>
                  <a:lnTo>
                    <a:pt x="28981" y="24333"/>
                  </a:lnTo>
                  <a:lnTo>
                    <a:pt x="26606" y="24980"/>
                  </a:lnTo>
                  <a:lnTo>
                    <a:pt x="24396" y="24980"/>
                  </a:lnTo>
                  <a:lnTo>
                    <a:pt x="21920" y="25057"/>
                  </a:lnTo>
                  <a:lnTo>
                    <a:pt x="825" y="2298"/>
                  </a:lnTo>
                  <a:lnTo>
                    <a:pt x="457" y="1651"/>
                  </a:lnTo>
                  <a:lnTo>
                    <a:pt x="177" y="838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177" y="7162"/>
                  </a:lnTo>
                  <a:lnTo>
                    <a:pt x="546" y="7899"/>
                  </a:lnTo>
                  <a:lnTo>
                    <a:pt x="825" y="8623"/>
                  </a:lnTo>
                  <a:lnTo>
                    <a:pt x="22009" y="31305"/>
                  </a:lnTo>
                  <a:lnTo>
                    <a:pt x="24396" y="31305"/>
                  </a:lnTo>
                  <a:lnTo>
                    <a:pt x="26606" y="31305"/>
                  </a:lnTo>
                  <a:lnTo>
                    <a:pt x="29083" y="30568"/>
                  </a:lnTo>
                  <a:lnTo>
                    <a:pt x="31280" y="29286"/>
                  </a:lnTo>
                  <a:lnTo>
                    <a:pt x="32016" y="28917"/>
                  </a:lnTo>
                  <a:lnTo>
                    <a:pt x="32651" y="28460"/>
                  </a:lnTo>
                  <a:lnTo>
                    <a:pt x="33210" y="28003"/>
                  </a:lnTo>
                  <a:lnTo>
                    <a:pt x="39357" y="23139"/>
                  </a:lnTo>
                  <a:lnTo>
                    <a:pt x="42011" y="21018"/>
                  </a:lnTo>
                  <a:lnTo>
                    <a:pt x="43395" y="18453"/>
                  </a:lnTo>
                  <a:lnTo>
                    <a:pt x="43395" y="1221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21757" y="4281243"/>
              <a:ext cx="46355" cy="35560"/>
            </a:xfrm>
            <a:custGeom>
              <a:avLst/>
              <a:gdLst/>
              <a:ahLst/>
              <a:cxnLst/>
              <a:rect l="l" t="t" r="r" b="b"/>
              <a:pathLst>
                <a:path w="46354" h="35560">
                  <a:moveTo>
                    <a:pt x="9632" y="0"/>
                  </a:moveTo>
                  <a:lnTo>
                    <a:pt x="5321" y="2484"/>
                  </a:lnTo>
                  <a:lnTo>
                    <a:pt x="1009" y="4955"/>
                  </a:lnTo>
                  <a:lnTo>
                    <a:pt x="0" y="9825"/>
                  </a:lnTo>
                  <a:lnTo>
                    <a:pt x="22386" y="35435"/>
                  </a:lnTo>
                  <a:lnTo>
                    <a:pt x="27799" y="35435"/>
                  </a:lnTo>
                  <a:lnTo>
                    <a:pt x="32569" y="32768"/>
                  </a:lnTo>
                  <a:lnTo>
                    <a:pt x="33854" y="31948"/>
                  </a:lnTo>
                  <a:lnTo>
                    <a:pt x="45689" y="22575"/>
                  </a:lnTo>
                  <a:lnTo>
                    <a:pt x="46056" y="17068"/>
                  </a:lnTo>
                  <a:lnTo>
                    <a:pt x="16973" y="182"/>
                  </a:lnTo>
                  <a:lnTo>
                    <a:pt x="963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061293" y="4324388"/>
              <a:ext cx="59055" cy="29209"/>
            </a:xfrm>
            <a:custGeom>
              <a:avLst/>
              <a:gdLst/>
              <a:ahLst/>
              <a:cxnLst/>
              <a:rect l="l" t="t" r="r" b="b"/>
              <a:pathLst>
                <a:path w="59054" h="29210">
                  <a:moveTo>
                    <a:pt x="58623" y="8001"/>
                  </a:moveTo>
                  <a:lnTo>
                    <a:pt x="58356" y="8915"/>
                  </a:lnTo>
                  <a:lnTo>
                    <a:pt x="57797" y="9652"/>
                  </a:lnTo>
                  <a:lnTo>
                    <a:pt x="57150" y="11303"/>
                  </a:lnTo>
                  <a:lnTo>
                    <a:pt x="55968" y="12954"/>
                  </a:lnTo>
                  <a:lnTo>
                    <a:pt x="54140" y="14325"/>
                  </a:lnTo>
                  <a:lnTo>
                    <a:pt x="48082" y="19100"/>
                  </a:lnTo>
                  <a:lnTo>
                    <a:pt x="39268" y="22491"/>
                  </a:lnTo>
                  <a:lnTo>
                    <a:pt x="37617" y="22491"/>
                  </a:lnTo>
                  <a:lnTo>
                    <a:pt x="36144" y="22123"/>
                  </a:lnTo>
                  <a:lnTo>
                    <a:pt x="34861" y="21399"/>
                  </a:lnTo>
                  <a:lnTo>
                    <a:pt x="1739" y="2108"/>
                  </a:lnTo>
                  <a:lnTo>
                    <a:pt x="914" y="1663"/>
                  </a:lnTo>
                  <a:lnTo>
                    <a:pt x="457" y="1104"/>
                  </a:lnTo>
                  <a:lnTo>
                    <a:pt x="190" y="558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34861" y="27724"/>
                  </a:lnTo>
                  <a:lnTo>
                    <a:pt x="37617" y="28740"/>
                  </a:lnTo>
                  <a:lnTo>
                    <a:pt x="39268" y="28740"/>
                  </a:lnTo>
                  <a:lnTo>
                    <a:pt x="41465" y="28740"/>
                  </a:lnTo>
                  <a:lnTo>
                    <a:pt x="57797" y="15976"/>
                  </a:lnTo>
                  <a:lnTo>
                    <a:pt x="58356" y="15151"/>
                  </a:lnTo>
                  <a:lnTo>
                    <a:pt x="58623" y="14325"/>
                  </a:lnTo>
                  <a:lnTo>
                    <a:pt x="58623" y="8001"/>
                  </a:lnTo>
                  <a:close/>
                </a:path>
              </a:pathLst>
            </a:custGeom>
            <a:solidFill>
              <a:srgbClr val="E9C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060198" y="4312274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60" h="35560">
                  <a:moveTo>
                    <a:pt x="27435" y="0"/>
                  </a:moveTo>
                  <a:lnTo>
                    <a:pt x="23216" y="1003"/>
                  </a:lnTo>
                  <a:lnTo>
                    <a:pt x="20459" y="1370"/>
                  </a:lnTo>
                  <a:lnTo>
                    <a:pt x="17614" y="2104"/>
                  </a:lnTo>
                  <a:lnTo>
                    <a:pt x="5229" y="7341"/>
                  </a:lnTo>
                  <a:lnTo>
                    <a:pt x="4587" y="7793"/>
                  </a:lnTo>
                  <a:lnTo>
                    <a:pt x="642" y="9997"/>
                  </a:lnTo>
                  <a:lnTo>
                    <a:pt x="0" y="12566"/>
                  </a:lnTo>
                  <a:lnTo>
                    <a:pt x="2844" y="14316"/>
                  </a:lnTo>
                  <a:lnTo>
                    <a:pt x="38895" y="35153"/>
                  </a:lnTo>
                  <a:lnTo>
                    <a:pt x="43298" y="34878"/>
                  </a:lnTo>
                  <a:lnTo>
                    <a:pt x="47896" y="32217"/>
                  </a:lnTo>
                  <a:lnTo>
                    <a:pt x="57068" y="25059"/>
                  </a:lnTo>
                  <a:lnTo>
                    <a:pt x="58353" y="23407"/>
                  </a:lnTo>
                  <a:lnTo>
                    <a:pt x="58903" y="21756"/>
                  </a:lnTo>
                  <a:lnTo>
                    <a:pt x="60639" y="19370"/>
                  </a:lnTo>
                  <a:lnTo>
                    <a:pt x="59637" y="16334"/>
                  </a:lnTo>
                  <a:lnTo>
                    <a:pt x="32658" y="636"/>
                  </a:lnTo>
                  <a:lnTo>
                    <a:pt x="27435" y="0"/>
                  </a:lnTo>
                  <a:close/>
                </a:path>
              </a:pathLst>
            </a:custGeom>
            <a:solidFill>
              <a:srgbClr val="F4E5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114417" y="4355515"/>
              <a:ext cx="59055" cy="20320"/>
            </a:xfrm>
            <a:custGeom>
              <a:avLst/>
              <a:gdLst/>
              <a:ahLst/>
              <a:cxnLst/>
              <a:rect l="l" t="t" r="r" b="b"/>
              <a:pathLst>
                <a:path w="59054" h="20320">
                  <a:moveTo>
                    <a:pt x="58623" y="8534"/>
                  </a:moveTo>
                  <a:lnTo>
                    <a:pt x="57607" y="10096"/>
                  </a:lnTo>
                  <a:lnTo>
                    <a:pt x="55587" y="11290"/>
                  </a:lnTo>
                  <a:lnTo>
                    <a:pt x="53022" y="12750"/>
                  </a:lnTo>
                  <a:lnTo>
                    <a:pt x="48983" y="13589"/>
                  </a:lnTo>
                  <a:lnTo>
                    <a:pt x="44958" y="13589"/>
                  </a:lnTo>
                  <a:lnTo>
                    <a:pt x="42100" y="13677"/>
                  </a:lnTo>
                  <a:lnTo>
                    <a:pt x="39268" y="13309"/>
                  </a:lnTo>
                  <a:lnTo>
                    <a:pt x="36779" y="12573"/>
                  </a:lnTo>
                  <a:lnTo>
                    <a:pt x="4025" y="2933"/>
                  </a:lnTo>
                  <a:lnTo>
                    <a:pt x="1828" y="2286"/>
                  </a:lnTo>
                  <a:lnTo>
                    <a:pt x="546" y="1371"/>
                  </a:lnTo>
                  <a:lnTo>
                    <a:pt x="177" y="266"/>
                  </a:lnTo>
                  <a:lnTo>
                    <a:pt x="0" y="0"/>
                  </a:lnTo>
                  <a:lnTo>
                    <a:pt x="0" y="6324"/>
                  </a:lnTo>
                  <a:lnTo>
                    <a:pt x="177" y="6604"/>
                  </a:lnTo>
                  <a:lnTo>
                    <a:pt x="647" y="7620"/>
                  </a:lnTo>
                  <a:lnTo>
                    <a:pt x="39268" y="19646"/>
                  </a:lnTo>
                  <a:lnTo>
                    <a:pt x="42100" y="19913"/>
                  </a:lnTo>
                  <a:lnTo>
                    <a:pt x="44958" y="19913"/>
                  </a:lnTo>
                  <a:lnTo>
                    <a:pt x="58623" y="14871"/>
                  </a:lnTo>
                  <a:lnTo>
                    <a:pt x="58623" y="8534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113133" y="4343110"/>
              <a:ext cx="61594" cy="27305"/>
            </a:xfrm>
            <a:custGeom>
              <a:avLst/>
              <a:gdLst/>
              <a:ahLst/>
              <a:cxnLst/>
              <a:rect l="l" t="t" r="r" b="b"/>
              <a:pathLst>
                <a:path w="61595" h="27304">
                  <a:moveTo>
                    <a:pt x="31835" y="0"/>
                  </a:moveTo>
                  <a:lnTo>
                    <a:pt x="22296" y="182"/>
                  </a:lnTo>
                  <a:lnTo>
                    <a:pt x="5419" y="7439"/>
                  </a:lnTo>
                  <a:lnTo>
                    <a:pt x="4770" y="7806"/>
                  </a:lnTo>
                  <a:lnTo>
                    <a:pt x="0" y="10561"/>
                  </a:lnTo>
                  <a:lnTo>
                    <a:pt x="0" y="13681"/>
                  </a:lnTo>
                  <a:lnTo>
                    <a:pt x="5320" y="15333"/>
                  </a:lnTo>
                  <a:lnTo>
                    <a:pt x="44126" y="26808"/>
                  </a:lnTo>
                  <a:lnTo>
                    <a:pt x="52577" y="26165"/>
                  </a:lnTo>
                  <a:lnTo>
                    <a:pt x="61200" y="21208"/>
                  </a:lnTo>
                  <a:lnTo>
                    <a:pt x="60918" y="16894"/>
                  </a:lnTo>
                  <a:lnTo>
                    <a:pt x="3183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169649" y="4095899"/>
              <a:ext cx="226060" cy="149860"/>
            </a:xfrm>
            <a:custGeom>
              <a:avLst/>
              <a:gdLst/>
              <a:ahLst/>
              <a:cxnLst/>
              <a:rect l="l" t="t" r="r" b="b"/>
              <a:pathLst>
                <a:path w="226060" h="149860">
                  <a:moveTo>
                    <a:pt x="72388" y="0"/>
                  </a:moveTo>
                  <a:lnTo>
                    <a:pt x="0" y="60679"/>
                  </a:lnTo>
                  <a:lnTo>
                    <a:pt x="153400" y="149821"/>
                  </a:lnTo>
                  <a:lnTo>
                    <a:pt x="225692" y="89227"/>
                  </a:lnTo>
                  <a:lnTo>
                    <a:pt x="72388" y="0"/>
                  </a:lnTo>
                  <a:close/>
                </a:path>
              </a:pathLst>
            </a:custGeom>
            <a:solidFill>
              <a:srgbClr val="F4E5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93784" y="4064697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13110" y="0"/>
                  </a:moveTo>
                  <a:lnTo>
                    <a:pt x="0" y="11196"/>
                  </a:lnTo>
                  <a:lnTo>
                    <a:pt x="118350" y="82068"/>
                  </a:lnTo>
                  <a:lnTo>
                    <a:pt x="133026" y="69673"/>
                  </a:lnTo>
                  <a:lnTo>
                    <a:pt x="13110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8639" y="3920385"/>
              <a:ext cx="246379" cy="221615"/>
            </a:xfrm>
            <a:custGeom>
              <a:avLst/>
              <a:gdLst/>
              <a:ahLst/>
              <a:cxnLst/>
              <a:rect l="l" t="t" r="r" b="b"/>
              <a:pathLst>
                <a:path w="246379" h="221614">
                  <a:moveTo>
                    <a:pt x="114032" y="0"/>
                  </a:moveTo>
                  <a:lnTo>
                    <a:pt x="73587" y="17996"/>
                  </a:lnTo>
                  <a:lnTo>
                    <a:pt x="36905" y="53981"/>
                  </a:lnTo>
                  <a:lnTo>
                    <a:pt x="15818" y="90172"/>
                  </a:lnTo>
                  <a:lnTo>
                    <a:pt x="1748" y="137422"/>
                  </a:lnTo>
                  <a:lnTo>
                    <a:pt x="831" y="140640"/>
                  </a:lnTo>
                  <a:lnTo>
                    <a:pt x="0" y="158359"/>
                  </a:lnTo>
                  <a:lnTo>
                    <a:pt x="104775" y="221143"/>
                  </a:lnTo>
                  <a:lnTo>
                    <a:pt x="105422" y="201667"/>
                  </a:lnTo>
                  <a:lnTo>
                    <a:pt x="107402" y="189137"/>
                  </a:lnTo>
                  <a:lnTo>
                    <a:pt x="131470" y="127842"/>
                  </a:lnTo>
                  <a:lnTo>
                    <a:pt x="159698" y="93354"/>
                  </a:lnTo>
                  <a:lnTo>
                    <a:pt x="245786" y="64445"/>
                  </a:lnTo>
                  <a:lnTo>
                    <a:pt x="142393" y="4866"/>
                  </a:lnTo>
                  <a:lnTo>
                    <a:pt x="142847" y="6249"/>
                  </a:lnTo>
                  <a:lnTo>
                    <a:pt x="129899" y="799"/>
                  </a:lnTo>
                  <a:lnTo>
                    <a:pt x="114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463414" y="3980792"/>
              <a:ext cx="106680" cy="120650"/>
            </a:xfrm>
            <a:custGeom>
              <a:avLst/>
              <a:gdLst/>
              <a:ahLst/>
              <a:cxnLst/>
              <a:rect l="l" t="t" r="r" b="b"/>
              <a:pathLst>
                <a:path w="106679" h="120650">
                  <a:moveTo>
                    <a:pt x="56062" y="0"/>
                  </a:moveTo>
                  <a:lnTo>
                    <a:pt x="20004" y="13181"/>
                  </a:lnTo>
                  <a:lnTo>
                    <a:pt x="1748" y="26981"/>
                  </a:lnTo>
                  <a:lnTo>
                    <a:pt x="889" y="27558"/>
                  </a:lnTo>
                  <a:lnTo>
                    <a:pt x="0" y="28364"/>
                  </a:lnTo>
                  <a:lnTo>
                    <a:pt x="0" y="59480"/>
                  </a:lnTo>
                  <a:lnTo>
                    <a:pt x="367" y="59946"/>
                  </a:lnTo>
                  <a:lnTo>
                    <a:pt x="734" y="60129"/>
                  </a:lnTo>
                  <a:lnTo>
                    <a:pt x="105326" y="120442"/>
                  </a:lnTo>
                  <a:lnTo>
                    <a:pt x="106328" y="65451"/>
                  </a:lnTo>
                  <a:lnTo>
                    <a:pt x="105796" y="55463"/>
                  </a:lnTo>
                  <a:lnTo>
                    <a:pt x="104530" y="45036"/>
                  </a:lnTo>
                  <a:lnTo>
                    <a:pt x="77238" y="3103"/>
                  </a:lnTo>
                  <a:lnTo>
                    <a:pt x="56062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5297268" y="3919812"/>
              <a:ext cx="168910" cy="160020"/>
            </a:xfrm>
            <a:custGeom>
              <a:avLst/>
              <a:gdLst/>
              <a:ahLst/>
              <a:cxnLst/>
              <a:rect l="l" t="t" r="r" b="b"/>
              <a:pathLst>
                <a:path w="168910" h="160020">
                  <a:moveTo>
                    <a:pt x="116203" y="0"/>
                  </a:moveTo>
                  <a:lnTo>
                    <a:pt x="51167" y="37672"/>
                  </a:lnTo>
                  <a:lnTo>
                    <a:pt x="24541" y="73808"/>
                  </a:lnTo>
                  <a:lnTo>
                    <a:pt x="6585" y="114934"/>
                  </a:lnTo>
                  <a:lnTo>
                    <a:pt x="0" y="156350"/>
                  </a:lnTo>
                  <a:lnTo>
                    <a:pt x="0" y="158098"/>
                  </a:lnTo>
                  <a:lnTo>
                    <a:pt x="2569" y="159666"/>
                  </a:lnTo>
                  <a:lnTo>
                    <a:pt x="2569" y="156350"/>
                  </a:lnTo>
                  <a:lnTo>
                    <a:pt x="9056" y="115573"/>
                  </a:lnTo>
                  <a:lnTo>
                    <a:pt x="26743" y="75089"/>
                  </a:lnTo>
                  <a:lnTo>
                    <a:pt x="52962" y="39527"/>
                  </a:lnTo>
                  <a:lnTo>
                    <a:pt x="85048" y="13514"/>
                  </a:lnTo>
                  <a:lnTo>
                    <a:pt x="116203" y="2598"/>
                  </a:lnTo>
                  <a:lnTo>
                    <a:pt x="130135" y="3116"/>
                  </a:lnTo>
                  <a:lnTo>
                    <a:pt x="160059" y="27860"/>
                  </a:lnTo>
                  <a:lnTo>
                    <a:pt x="166145" y="60331"/>
                  </a:lnTo>
                  <a:lnTo>
                    <a:pt x="166145" y="81537"/>
                  </a:lnTo>
                  <a:lnTo>
                    <a:pt x="168812" y="78966"/>
                  </a:lnTo>
                  <a:lnTo>
                    <a:pt x="168812" y="60331"/>
                  </a:lnTo>
                  <a:lnTo>
                    <a:pt x="167168" y="42063"/>
                  </a:lnTo>
                  <a:lnTo>
                    <a:pt x="162342" y="26589"/>
                  </a:lnTo>
                  <a:lnTo>
                    <a:pt x="154488" y="14263"/>
                  </a:lnTo>
                  <a:lnTo>
                    <a:pt x="143763" y="5438"/>
                  </a:lnTo>
                  <a:lnTo>
                    <a:pt x="130787" y="609"/>
                  </a:lnTo>
                  <a:lnTo>
                    <a:pt x="116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225161" y="3980065"/>
              <a:ext cx="346075" cy="222885"/>
            </a:xfrm>
            <a:custGeom>
              <a:avLst/>
              <a:gdLst/>
              <a:ahLst/>
              <a:cxnLst/>
              <a:rect l="l" t="t" r="r" b="b"/>
              <a:pathLst>
                <a:path w="346075" h="222885">
                  <a:moveTo>
                    <a:pt x="24663" y="183680"/>
                  </a:moveTo>
                  <a:lnTo>
                    <a:pt x="17513" y="179552"/>
                  </a:lnTo>
                  <a:lnTo>
                    <a:pt x="723" y="189280"/>
                  </a:lnTo>
                  <a:lnTo>
                    <a:pt x="0" y="195249"/>
                  </a:lnTo>
                  <a:lnTo>
                    <a:pt x="14566" y="203593"/>
                  </a:lnTo>
                  <a:lnTo>
                    <a:pt x="22821" y="198831"/>
                  </a:lnTo>
                  <a:lnTo>
                    <a:pt x="14211" y="193865"/>
                  </a:lnTo>
                  <a:lnTo>
                    <a:pt x="12192" y="192773"/>
                  </a:lnTo>
                  <a:lnTo>
                    <a:pt x="12471" y="190754"/>
                  </a:lnTo>
                  <a:lnTo>
                    <a:pt x="14757" y="189471"/>
                  </a:lnTo>
                  <a:lnTo>
                    <a:pt x="24663" y="183680"/>
                  </a:lnTo>
                  <a:close/>
                </a:path>
                <a:path w="346075" h="222885">
                  <a:moveTo>
                    <a:pt x="74853" y="212686"/>
                  </a:moveTo>
                  <a:lnTo>
                    <a:pt x="67703" y="208559"/>
                  </a:lnTo>
                  <a:lnTo>
                    <a:pt x="57797" y="214261"/>
                  </a:lnTo>
                  <a:lnTo>
                    <a:pt x="55499" y="215620"/>
                  </a:lnTo>
                  <a:lnTo>
                    <a:pt x="52006" y="215722"/>
                  </a:lnTo>
                  <a:lnTo>
                    <a:pt x="41452" y="209651"/>
                  </a:lnTo>
                  <a:lnTo>
                    <a:pt x="33197" y="214439"/>
                  </a:lnTo>
                  <a:lnTo>
                    <a:pt x="41732" y="219392"/>
                  </a:lnTo>
                  <a:lnTo>
                    <a:pt x="47688" y="222783"/>
                  </a:lnTo>
                  <a:lnTo>
                    <a:pt x="58064" y="222415"/>
                  </a:lnTo>
                  <a:lnTo>
                    <a:pt x="64947" y="218376"/>
                  </a:lnTo>
                  <a:lnTo>
                    <a:pt x="69570" y="215722"/>
                  </a:lnTo>
                  <a:lnTo>
                    <a:pt x="74853" y="212686"/>
                  </a:lnTo>
                  <a:close/>
                </a:path>
                <a:path w="346075" h="222885">
                  <a:moveTo>
                    <a:pt x="80721" y="165404"/>
                  </a:moveTo>
                  <a:lnTo>
                    <a:pt x="78333" y="164033"/>
                  </a:lnTo>
                  <a:lnTo>
                    <a:pt x="72097" y="160451"/>
                  </a:lnTo>
                  <a:lnTo>
                    <a:pt x="66230" y="156972"/>
                  </a:lnTo>
                  <a:lnTo>
                    <a:pt x="55867" y="157429"/>
                  </a:lnTo>
                  <a:lnTo>
                    <a:pt x="48971" y="161366"/>
                  </a:lnTo>
                  <a:lnTo>
                    <a:pt x="39065" y="167157"/>
                  </a:lnTo>
                  <a:lnTo>
                    <a:pt x="46228" y="171297"/>
                  </a:lnTo>
                  <a:lnTo>
                    <a:pt x="56146" y="165506"/>
                  </a:lnTo>
                  <a:lnTo>
                    <a:pt x="58432" y="164223"/>
                  </a:lnTo>
                  <a:lnTo>
                    <a:pt x="61912" y="164033"/>
                  </a:lnTo>
                  <a:lnTo>
                    <a:pt x="63842" y="165227"/>
                  </a:lnTo>
                  <a:lnTo>
                    <a:pt x="72466" y="170192"/>
                  </a:lnTo>
                  <a:lnTo>
                    <a:pt x="80721" y="165404"/>
                  </a:lnTo>
                  <a:close/>
                </a:path>
                <a:path w="346075" h="222885">
                  <a:moveTo>
                    <a:pt x="84759" y="190385"/>
                  </a:moveTo>
                  <a:lnTo>
                    <a:pt x="44856" y="192036"/>
                  </a:lnTo>
                  <a:lnTo>
                    <a:pt x="46405" y="179273"/>
                  </a:lnTo>
                  <a:lnTo>
                    <a:pt x="35496" y="179743"/>
                  </a:lnTo>
                  <a:lnTo>
                    <a:pt x="33108" y="198831"/>
                  </a:lnTo>
                  <a:lnTo>
                    <a:pt x="83947" y="196723"/>
                  </a:lnTo>
                  <a:lnTo>
                    <a:pt x="84543" y="192036"/>
                  </a:lnTo>
                  <a:lnTo>
                    <a:pt x="84759" y="190385"/>
                  </a:lnTo>
                  <a:close/>
                </a:path>
                <a:path w="346075" h="222885">
                  <a:moveTo>
                    <a:pt x="113944" y="184594"/>
                  </a:moveTo>
                  <a:lnTo>
                    <a:pt x="99352" y="176149"/>
                  </a:lnTo>
                  <a:lnTo>
                    <a:pt x="91097" y="180924"/>
                  </a:lnTo>
                  <a:lnTo>
                    <a:pt x="99720" y="185877"/>
                  </a:lnTo>
                  <a:lnTo>
                    <a:pt x="101638" y="187083"/>
                  </a:lnTo>
                  <a:lnTo>
                    <a:pt x="101460" y="189103"/>
                  </a:lnTo>
                  <a:lnTo>
                    <a:pt x="89166" y="196075"/>
                  </a:lnTo>
                  <a:lnTo>
                    <a:pt x="96418" y="200291"/>
                  </a:lnTo>
                  <a:lnTo>
                    <a:pt x="113207" y="190563"/>
                  </a:lnTo>
                  <a:lnTo>
                    <a:pt x="113944" y="184594"/>
                  </a:lnTo>
                  <a:close/>
                </a:path>
                <a:path w="346075" h="222885">
                  <a:moveTo>
                    <a:pt x="120180" y="123380"/>
                  </a:moveTo>
                  <a:lnTo>
                    <a:pt x="99352" y="111252"/>
                  </a:lnTo>
                  <a:lnTo>
                    <a:pt x="99352" y="114185"/>
                  </a:lnTo>
                  <a:lnTo>
                    <a:pt x="120180" y="126682"/>
                  </a:lnTo>
                  <a:lnTo>
                    <a:pt x="120180" y="123380"/>
                  </a:lnTo>
                  <a:close/>
                </a:path>
                <a:path w="346075" h="222885">
                  <a:moveTo>
                    <a:pt x="150075" y="140627"/>
                  </a:moveTo>
                  <a:lnTo>
                    <a:pt x="129247" y="128511"/>
                  </a:lnTo>
                  <a:lnTo>
                    <a:pt x="129247" y="132092"/>
                  </a:lnTo>
                  <a:lnTo>
                    <a:pt x="150075" y="144576"/>
                  </a:lnTo>
                  <a:lnTo>
                    <a:pt x="150075" y="140627"/>
                  </a:lnTo>
                  <a:close/>
                </a:path>
                <a:path w="346075" h="222885">
                  <a:moveTo>
                    <a:pt x="150075" y="121361"/>
                  </a:moveTo>
                  <a:lnTo>
                    <a:pt x="99352" y="92062"/>
                  </a:lnTo>
                  <a:lnTo>
                    <a:pt x="99352" y="101434"/>
                  </a:lnTo>
                  <a:lnTo>
                    <a:pt x="150075" y="130810"/>
                  </a:lnTo>
                  <a:lnTo>
                    <a:pt x="150075" y="121361"/>
                  </a:lnTo>
                  <a:close/>
                </a:path>
                <a:path w="346075" h="222885">
                  <a:moveTo>
                    <a:pt x="345490" y="60401"/>
                  </a:moveTo>
                  <a:lnTo>
                    <a:pt x="331216" y="14325"/>
                  </a:lnTo>
                  <a:lnTo>
                    <a:pt x="292938" y="0"/>
                  </a:lnTo>
                  <a:lnTo>
                    <a:pt x="277126" y="3568"/>
                  </a:lnTo>
                  <a:lnTo>
                    <a:pt x="227901" y="37744"/>
                  </a:lnTo>
                  <a:lnTo>
                    <a:pt x="201269" y="73875"/>
                  </a:lnTo>
                  <a:lnTo>
                    <a:pt x="183286" y="114998"/>
                  </a:lnTo>
                  <a:lnTo>
                    <a:pt x="176695" y="156413"/>
                  </a:lnTo>
                  <a:lnTo>
                    <a:pt x="176695" y="160553"/>
                  </a:lnTo>
                  <a:lnTo>
                    <a:pt x="179260" y="162102"/>
                  </a:lnTo>
                  <a:lnTo>
                    <a:pt x="179260" y="156413"/>
                  </a:lnTo>
                  <a:lnTo>
                    <a:pt x="185762" y="115633"/>
                  </a:lnTo>
                  <a:lnTo>
                    <a:pt x="203466" y="75158"/>
                  </a:lnTo>
                  <a:lnTo>
                    <a:pt x="229692" y="39598"/>
                  </a:lnTo>
                  <a:lnTo>
                    <a:pt x="261747" y="13576"/>
                  </a:lnTo>
                  <a:lnTo>
                    <a:pt x="292938" y="2628"/>
                  </a:lnTo>
                  <a:lnTo>
                    <a:pt x="306882" y="3136"/>
                  </a:lnTo>
                  <a:lnTo>
                    <a:pt x="336804" y="27927"/>
                  </a:lnTo>
                  <a:lnTo>
                    <a:pt x="342925" y="60401"/>
                  </a:lnTo>
                  <a:lnTo>
                    <a:pt x="342925" y="120713"/>
                  </a:lnTo>
                  <a:lnTo>
                    <a:pt x="343471" y="121361"/>
                  </a:lnTo>
                  <a:lnTo>
                    <a:pt x="344944" y="121361"/>
                  </a:lnTo>
                  <a:lnTo>
                    <a:pt x="345490" y="120713"/>
                  </a:lnTo>
                  <a:lnTo>
                    <a:pt x="345490" y="60401"/>
                  </a:lnTo>
                  <a:close/>
                </a:path>
              </a:pathLst>
            </a:custGeom>
            <a:solidFill>
              <a:srgbClr val="6F6E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7900" y="3368040"/>
              <a:ext cx="316991" cy="61264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726179" y="4591050"/>
              <a:ext cx="2460625" cy="1583690"/>
            </a:xfrm>
            <a:custGeom>
              <a:avLst/>
              <a:gdLst/>
              <a:ahLst/>
              <a:cxnLst/>
              <a:rect l="l" t="t" r="r" b="b"/>
              <a:pathLst>
                <a:path w="2460625" h="1583689">
                  <a:moveTo>
                    <a:pt x="21336" y="1548079"/>
                  </a:moveTo>
                  <a:lnTo>
                    <a:pt x="0" y="1561782"/>
                  </a:lnTo>
                  <a:lnTo>
                    <a:pt x="13716" y="1583169"/>
                  </a:lnTo>
                  <a:lnTo>
                    <a:pt x="35052" y="1569466"/>
                  </a:lnTo>
                  <a:lnTo>
                    <a:pt x="21336" y="1548079"/>
                  </a:lnTo>
                  <a:close/>
                </a:path>
                <a:path w="2460625" h="1583689">
                  <a:moveTo>
                    <a:pt x="64135" y="1520672"/>
                  </a:moveTo>
                  <a:lnTo>
                    <a:pt x="42799" y="1534375"/>
                  </a:lnTo>
                  <a:lnTo>
                    <a:pt x="56515" y="1555762"/>
                  </a:lnTo>
                  <a:lnTo>
                    <a:pt x="77850" y="1542059"/>
                  </a:lnTo>
                  <a:lnTo>
                    <a:pt x="64135" y="1520672"/>
                  </a:lnTo>
                  <a:close/>
                </a:path>
                <a:path w="2460625" h="1583689">
                  <a:moveTo>
                    <a:pt x="106934" y="1493253"/>
                  </a:moveTo>
                  <a:lnTo>
                    <a:pt x="85598" y="1506969"/>
                  </a:lnTo>
                  <a:lnTo>
                    <a:pt x="99187" y="1528343"/>
                  </a:lnTo>
                  <a:lnTo>
                    <a:pt x="120650" y="1514640"/>
                  </a:lnTo>
                  <a:lnTo>
                    <a:pt x="106934" y="1493253"/>
                  </a:lnTo>
                  <a:close/>
                </a:path>
                <a:path w="2460625" h="1583689">
                  <a:moveTo>
                    <a:pt x="149733" y="1465846"/>
                  </a:moveTo>
                  <a:lnTo>
                    <a:pt x="128270" y="1479550"/>
                  </a:lnTo>
                  <a:lnTo>
                    <a:pt x="141986" y="1500936"/>
                  </a:lnTo>
                  <a:lnTo>
                    <a:pt x="163449" y="1487233"/>
                  </a:lnTo>
                  <a:lnTo>
                    <a:pt x="149733" y="1465846"/>
                  </a:lnTo>
                  <a:close/>
                </a:path>
                <a:path w="2460625" h="1583689">
                  <a:moveTo>
                    <a:pt x="192532" y="1438440"/>
                  </a:moveTo>
                  <a:lnTo>
                    <a:pt x="171069" y="1452143"/>
                  </a:lnTo>
                  <a:lnTo>
                    <a:pt x="184785" y="1473530"/>
                  </a:lnTo>
                  <a:lnTo>
                    <a:pt x="206121" y="1459826"/>
                  </a:lnTo>
                  <a:lnTo>
                    <a:pt x="192532" y="1438440"/>
                  </a:lnTo>
                  <a:close/>
                </a:path>
                <a:path w="2460625" h="1583689">
                  <a:moveTo>
                    <a:pt x="235204" y="1411033"/>
                  </a:moveTo>
                  <a:lnTo>
                    <a:pt x="213868" y="1424736"/>
                  </a:lnTo>
                  <a:lnTo>
                    <a:pt x="227584" y="1446123"/>
                  </a:lnTo>
                  <a:lnTo>
                    <a:pt x="248920" y="1432420"/>
                  </a:lnTo>
                  <a:lnTo>
                    <a:pt x="235204" y="1411033"/>
                  </a:lnTo>
                  <a:close/>
                </a:path>
                <a:path w="2460625" h="1583689">
                  <a:moveTo>
                    <a:pt x="278003" y="1383614"/>
                  </a:moveTo>
                  <a:lnTo>
                    <a:pt x="256667" y="1397330"/>
                  </a:lnTo>
                  <a:lnTo>
                    <a:pt x="270383" y="1418704"/>
                  </a:lnTo>
                  <a:lnTo>
                    <a:pt x="291719" y="1405001"/>
                  </a:lnTo>
                  <a:lnTo>
                    <a:pt x="278003" y="1383614"/>
                  </a:lnTo>
                  <a:close/>
                </a:path>
                <a:path w="2460625" h="1583689">
                  <a:moveTo>
                    <a:pt x="320802" y="1356207"/>
                  </a:moveTo>
                  <a:lnTo>
                    <a:pt x="299339" y="1369910"/>
                  </a:lnTo>
                  <a:lnTo>
                    <a:pt x="313055" y="1391297"/>
                  </a:lnTo>
                  <a:lnTo>
                    <a:pt x="334518" y="1377594"/>
                  </a:lnTo>
                  <a:lnTo>
                    <a:pt x="320802" y="1356207"/>
                  </a:lnTo>
                  <a:close/>
                </a:path>
                <a:path w="2460625" h="1583689">
                  <a:moveTo>
                    <a:pt x="363600" y="1328801"/>
                  </a:moveTo>
                  <a:lnTo>
                    <a:pt x="342138" y="1342504"/>
                  </a:lnTo>
                  <a:lnTo>
                    <a:pt x="355854" y="1363891"/>
                  </a:lnTo>
                  <a:lnTo>
                    <a:pt x="377317" y="1350187"/>
                  </a:lnTo>
                  <a:lnTo>
                    <a:pt x="363600" y="1328801"/>
                  </a:lnTo>
                  <a:close/>
                </a:path>
                <a:path w="2460625" h="1583689">
                  <a:moveTo>
                    <a:pt x="406273" y="1301394"/>
                  </a:moveTo>
                  <a:lnTo>
                    <a:pt x="384937" y="1315097"/>
                  </a:lnTo>
                  <a:lnTo>
                    <a:pt x="398653" y="1336484"/>
                  </a:lnTo>
                  <a:lnTo>
                    <a:pt x="419989" y="1322781"/>
                  </a:lnTo>
                  <a:lnTo>
                    <a:pt x="406273" y="1301394"/>
                  </a:lnTo>
                  <a:close/>
                </a:path>
                <a:path w="2460625" h="1583689">
                  <a:moveTo>
                    <a:pt x="449072" y="1273987"/>
                  </a:moveTo>
                  <a:lnTo>
                    <a:pt x="427736" y="1287691"/>
                  </a:lnTo>
                  <a:lnTo>
                    <a:pt x="441452" y="1309077"/>
                  </a:lnTo>
                  <a:lnTo>
                    <a:pt x="462788" y="1295361"/>
                  </a:lnTo>
                  <a:lnTo>
                    <a:pt x="449072" y="1273987"/>
                  </a:lnTo>
                  <a:close/>
                </a:path>
                <a:path w="2460625" h="1583689">
                  <a:moveTo>
                    <a:pt x="491871" y="1246568"/>
                  </a:moveTo>
                  <a:lnTo>
                    <a:pt x="470535" y="1260271"/>
                  </a:lnTo>
                  <a:lnTo>
                    <a:pt x="484124" y="1281658"/>
                  </a:lnTo>
                  <a:lnTo>
                    <a:pt x="505587" y="1267955"/>
                  </a:lnTo>
                  <a:lnTo>
                    <a:pt x="491871" y="1246568"/>
                  </a:lnTo>
                  <a:close/>
                </a:path>
                <a:path w="2460625" h="1583689">
                  <a:moveTo>
                    <a:pt x="534670" y="1219161"/>
                  </a:moveTo>
                  <a:lnTo>
                    <a:pt x="513207" y="1232865"/>
                  </a:lnTo>
                  <a:lnTo>
                    <a:pt x="526923" y="1254252"/>
                  </a:lnTo>
                  <a:lnTo>
                    <a:pt x="548386" y="1240548"/>
                  </a:lnTo>
                  <a:lnTo>
                    <a:pt x="534670" y="1219161"/>
                  </a:lnTo>
                  <a:close/>
                </a:path>
                <a:path w="2460625" h="1583689">
                  <a:moveTo>
                    <a:pt x="577469" y="1191755"/>
                  </a:moveTo>
                  <a:lnTo>
                    <a:pt x="556006" y="1205458"/>
                  </a:lnTo>
                  <a:lnTo>
                    <a:pt x="569722" y="1226845"/>
                  </a:lnTo>
                  <a:lnTo>
                    <a:pt x="591058" y="1213142"/>
                  </a:lnTo>
                  <a:lnTo>
                    <a:pt x="577469" y="1191755"/>
                  </a:lnTo>
                  <a:close/>
                </a:path>
                <a:path w="2460625" h="1583689">
                  <a:moveTo>
                    <a:pt x="620141" y="1164348"/>
                  </a:moveTo>
                  <a:lnTo>
                    <a:pt x="598805" y="1178052"/>
                  </a:lnTo>
                  <a:lnTo>
                    <a:pt x="612521" y="1199438"/>
                  </a:lnTo>
                  <a:lnTo>
                    <a:pt x="633857" y="1185722"/>
                  </a:lnTo>
                  <a:lnTo>
                    <a:pt x="620141" y="1164348"/>
                  </a:lnTo>
                  <a:close/>
                </a:path>
                <a:path w="2460625" h="1583689">
                  <a:moveTo>
                    <a:pt x="662940" y="1136929"/>
                  </a:moveTo>
                  <a:lnTo>
                    <a:pt x="641604" y="1150632"/>
                  </a:lnTo>
                  <a:lnTo>
                    <a:pt x="655320" y="1172019"/>
                  </a:lnTo>
                  <a:lnTo>
                    <a:pt x="676656" y="1158316"/>
                  </a:lnTo>
                  <a:lnTo>
                    <a:pt x="662940" y="1136929"/>
                  </a:lnTo>
                  <a:close/>
                </a:path>
                <a:path w="2460625" h="1583689">
                  <a:moveTo>
                    <a:pt x="705739" y="1109522"/>
                  </a:moveTo>
                  <a:lnTo>
                    <a:pt x="684276" y="1123226"/>
                  </a:lnTo>
                  <a:lnTo>
                    <a:pt x="697992" y="1144612"/>
                  </a:lnTo>
                  <a:lnTo>
                    <a:pt x="719455" y="1130909"/>
                  </a:lnTo>
                  <a:lnTo>
                    <a:pt x="705739" y="1109522"/>
                  </a:lnTo>
                  <a:close/>
                </a:path>
                <a:path w="2460625" h="1583689">
                  <a:moveTo>
                    <a:pt x="748538" y="1082116"/>
                  </a:moveTo>
                  <a:lnTo>
                    <a:pt x="727075" y="1095819"/>
                  </a:lnTo>
                  <a:lnTo>
                    <a:pt x="740791" y="1117206"/>
                  </a:lnTo>
                  <a:lnTo>
                    <a:pt x="762254" y="1103503"/>
                  </a:lnTo>
                  <a:lnTo>
                    <a:pt x="748538" y="1082116"/>
                  </a:lnTo>
                  <a:close/>
                </a:path>
                <a:path w="2460625" h="1583689">
                  <a:moveTo>
                    <a:pt x="791210" y="1054709"/>
                  </a:moveTo>
                  <a:lnTo>
                    <a:pt x="769874" y="1068412"/>
                  </a:lnTo>
                  <a:lnTo>
                    <a:pt x="783590" y="1089799"/>
                  </a:lnTo>
                  <a:lnTo>
                    <a:pt x="804926" y="1076096"/>
                  </a:lnTo>
                  <a:lnTo>
                    <a:pt x="791210" y="1054709"/>
                  </a:lnTo>
                  <a:close/>
                </a:path>
                <a:path w="2460625" h="1583689">
                  <a:moveTo>
                    <a:pt x="834009" y="1027290"/>
                  </a:moveTo>
                  <a:lnTo>
                    <a:pt x="812673" y="1040993"/>
                  </a:lnTo>
                  <a:lnTo>
                    <a:pt x="826389" y="1062380"/>
                  </a:lnTo>
                  <a:lnTo>
                    <a:pt x="847725" y="1048677"/>
                  </a:lnTo>
                  <a:lnTo>
                    <a:pt x="834009" y="1027290"/>
                  </a:lnTo>
                  <a:close/>
                </a:path>
                <a:path w="2460625" h="1583689">
                  <a:moveTo>
                    <a:pt x="876808" y="999883"/>
                  </a:moveTo>
                  <a:lnTo>
                    <a:pt x="855472" y="1013587"/>
                  </a:lnTo>
                  <a:lnTo>
                    <a:pt x="869188" y="1034973"/>
                  </a:lnTo>
                  <a:lnTo>
                    <a:pt x="890524" y="1021270"/>
                  </a:lnTo>
                  <a:lnTo>
                    <a:pt x="876808" y="999883"/>
                  </a:lnTo>
                  <a:close/>
                </a:path>
                <a:path w="2460625" h="1583689">
                  <a:moveTo>
                    <a:pt x="919607" y="972438"/>
                  </a:moveTo>
                  <a:lnTo>
                    <a:pt x="898144" y="986155"/>
                  </a:lnTo>
                  <a:lnTo>
                    <a:pt x="911860" y="1007567"/>
                  </a:lnTo>
                  <a:lnTo>
                    <a:pt x="933323" y="993902"/>
                  </a:lnTo>
                  <a:lnTo>
                    <a:pt x="919607" y="972438"/>
                  </a:lnTo>
                  <a:close/>
                </a:path>
                <a:path w="2460625" h="1583689">
                  <a:moveTo>
                    <a:pt x="962406" y="945007"/>
                  </a:moveTo>
                  <a:lnTo>
                    <a:pt x="940943" y="958722"/>
                  </a:lnTo>
                  <a:lnTo>
                    <a:pt x="954659" y="980186"/>
                  </a:lnTo>
                  <a:lnTo>
                    <a:pt x="975995" y="966469"/>
                  </a:lnTo>
                  <a:lnTo>
                    <a:pt x="962406" y="945007"/>
                  </a:lnTo>
                  <a:close/>
                </a:path>
                <a:path w="2460625" h="1583689">
                  <a:moveTo>
                    <a:pt x="1005078" y="917702"/>
                  </a:moveTo>
                  <a:lnTo>
                    <a:pt x="983742" y="931418"/>
                  </a:lnTo>
                  <a:lnTo>
                    <a:pt x="997458" y="952754"/>
                  </a:lnTo>
                  <a:lnTo>
                    <a:pt x="1018794" y="939038"/>
                  </a:lnTo>
                  <a:lnTo>
                    <a:pt x="1005078" y="917702"/>
                  </a:lnTo>
                  <a:close/>
                </a:path>
                <a:path w="2460625" h="1583689">
                  <a:moveTo>
                    <a:pt x="1047877" y="890269"/>
                  </a:moveTo>
                  <a:lnTo>
                    <a:pt x="1026541" y="903986"/>
                  </a:lnTo>
                  <a:lnTo>
                    <a:pt x="1040257" y="925322"/>
                  </a:lnTo>
                  <a:lnTo>
                    <a:pt x="1061593" y="911606"/>
                  </a:lnTo>
                  <a:lnTo>
                    <a:pt x="1047877" y="890269"/>
                  </a:lnTo>
                  <a:close/>
                </a:path>
                <a:path w="2460625" h="1583689">
                  <a:moveTo>
                    <a:pt x="1090676" y="862838"/>
                  </a:moveTo>
                  <a:lnTo>
                    <a:pt x="1069213" y="876554"/>
                  </a:lnTo>
                  <a:lnTo>
                    <a:pt x="1082929" y="897890"/>
                  </a:lnTo>
                  <a:lnTo>
                    <a:pt x="1104392" y="884174"/>
                  </a:lnTo>
                  <a:lnTo>
                    <a:pt x="1090676" y="862838"/>
                  </a:lnTo>
                  <a:close/>
                </a:path>
                <a:path w="2460625" h="1583689">
                  <a:moveTo>
                    <a:pt x="1133475" y="835406"/>
                  </a:moveTo>
                  <a:lnTo>
                    <a:pt x="1112012" y="849122"/>
                  </a:lnTo>
                  <a:lnTo>
                    <a:pt x="1125728" y="870458"/>
                  </a:lnTo>
                  <a:lnTo>
                    <a:pt x="1147191" y="856869"/>
                  </a:lnTo>
                  <a:lnTo>
                    <a:pt x="1133475" y="835406"/>
                  </a:lnTo>
                  <a:close/>
                </a:path>
                <a:path w="2460625" h="1583689">
                  <a:moveTo>
                    <a:pt x="1176147" y="807974"/>
                  </a:moveTo>
                  <a:lnTo>
                    <a:pt x="1154811" y="821690"/>
                  </a:lnTo>
                  <a:lnTo>
                    <a:pt x="1168527" y="843153"/>
                  </a:lnTo>
                  <a:lnTo>
                    <a:pt x="1189863" y="829437"/>
                  </a:lnTo>
                  <a:lnTo>
                    <a:pt x="1176147" y="807974"/>
                  </a:lnTo>
                  <a:close/>
                </a:path>
                <a:path w="2460625" h="1583689">
                  <a:moveTo>
                    <a:pt x="1218946" y="780669"/>
                  </a:moveTo>
                  <a:lnTo>
                    <a:pt x="1197610" y="794258"/>
                  </a:lnTo>
                  <a:lnTo>
                    <a:pt x="1211326" y="815721"/>
                  </a:lnTo>
                  <a:lnTo>
                    <a:pt x="1232662" y="802005"/>
                  </a:lnTo>
                  <a:lnTo>
                    <a:pt x="1218946" y="780669"/>
                  </a:lnTo>
                  <a:close/>
                </a:path>
                <a:path w="2460625" h="1583689">
                  <a:moveTo>
                    <a:pt x="1261745" y="753237"/>
                  </a:moveTo>
                  <a:lnTo>
                    <a:pt x="1240409" y="766953"/>
                  </a:lnTo>
                  <a:lnTo>
                    <a:pt x="1254125" y="788288"/>
                  </a:lnTo>
                  <a:lnTo>
                    <a:pt x="1275461" y="774572"/>
                  </a:lnTo>
                  <a:lnTo>
                    <a:pt x="1261745" y="753237"/>
                  </a:lnTo>
                  <a:close/>
                </a:path>
                <a:path w="2460625" h="1583689">
                  <a:moveTo>
                    <a:pt x="1304544" y="725805"/>
                  </a:moveTo>
                  <a:lnTo>
                    <a:pt x="1283081" y="739521"/>
                  </a:lnTo>
                  <a:lnTo>
                    <a:pt x="1296797" y="760857"/>
                  </a:lnTo>
                  <a:lnTo>
                    <a:pt x="1318260" y="747141"/>
                  </a:lnTo>
                  <a:lnTo>
                    <a:pt x="1304544" y="725805"/>
                  </a:lnTo>
                  <a:close/>
                </a:path>
                <a:path w="2460625" h="1583689">
                  <a:moveTo>
                    <a:pt x="1347343" y="698372"/>
                  </a:moveTo>
                  <a:lnTo>
                    <a:pt x="1325880" y="712088"/>
                  </a:lnTo>
                  <a:lnTo>
                    <a:pt x="1339596" y="733425"/>
                  </a:lnTo>
                  <a:lnTo>
                    <a:pt x="1360932" y="719709"/>
                  </a:lnTo>
                  <a:lnTo>
                    <a:pt x="1347343" y="698372"/>
                  </a:lnTo>
                  <a:close/>
                </a:path>
                <a:path w="2460625" h="1583689">
                  <a:moveTo>
                    <a:pt x="1390015" y="670941"/>
                  </a:moveTo>
                  <a:lnTo>
                    <a:pt x="1368679" y="684657"/>
                  </a:lnTo>
                  <a:lnTo>
                    <a:pt x="1382395" y="706119"/>
                  </a:lnTo>
                  <a:lnTo>
                    <a:pt x="1403731" y="692404"/>
                  </a:lnTo>
                  <a:lnTo>
                    <a:pt x="1390015" y="670941"/>
                  </a:lnTo>
                  <a:close/>
                </a:path>
                <a:path w="2460625" h="1583689">
                  <a:moveTo>
                    <a:pt x="1432814" y="643509"/>
                  </a:moveTo>
                  <a:lnTo>
                    <a:pt x="1411478" y="657225"/>
                  </a:lnTo>
                  <a:lnTo>
                    <a:pt x="1425194" y="678688"/>
                  </a:lnTo>
                  <a:lnTo>
                    <a:pt x="1446530" y="664972"/>
                  </a:lnTo>
                  <a:lnTo>
                    <a:pt x="1432814" y="643509"/>
                  </a:lnTo>
                  <a:close/>
                </a:path>
                <a:path w="2460625" h="1583689">
                  <a:moveTo>
                    <a:pt x="1475613" y="616204"/>
                  </a:moveTo>
                  <a:lnTo>
                    <a:pt x="1454150" y="629793"/>
                  </a:lnTo>
                  <a:lnTo>
                    <a:pt x="1467866" y="651256"/>
                  </a:lnTo>
                  <a:lnTo>
                    <a:pt x="1489329" y="637539"/>
                  </a:lnTo>
                  <a:lnTo>
                    <a:pt x="1475613" y="616204"/>
                  </a:lnTo>
                  <a:close/>
                </a:path>
                <a:path w="2460625" h="1583689">
                  <a:moveTo>
                    <a:pt x="1518412" y="588772"/>
                  </a:moveTo>
                  <a:lnTo>
                    <a:pt x="1496949" y="602488"/>
                  </a:lnTo>
                  <a:lnTo>
                    <a:pt x="1510665" y="623824"/>
                  </a:lnTo>
                  <a:lnTo>
                    <a:pt x="1532128" y="610107"/>
                  </a:lnTo>
                  <a:lnTo>
                    <a:pt x="1518412" y="588772"/>
                  </a:lnTo>
                  <a:close/>
                </a:path>
                <a:path w="2460625" h="1583689">
                  <a:moveTo>
                    <a:pt x="1561084" y="561339"/>
                  </a:moveTo>
                  <a:lnTo>
                    <a:pt x="1539748" y="575056"/>
                  </a:lnTo>
                  <a:lnTo>
                    <a:pt x="1553464" y="596392"/>
                  </a:lnTo>
                  <a:lnTo>
                    <a:pt x="1574800" y="582676"/>
                  </a:lnTo>
                  <a:lnTo>
                    <a:pt x="1561084" y="561339"/>
                  </a:lnTo>
                  <a:close/>
                </a:path>
                <a:path w="2460625" h="1583689">
                  <a:moveTo>
                    <a:pt x="1603883" y="533907"/>
                  </a:moveTo>
                  <a:lnTo>
                    <a:pt x="1582547" y="547624"/>
                  </a:lnTo>
                  <a:lnTo>
                    <a:pt x="1596263" y="568960"/>
                  </a:lnTo>
                  <a:lnTo>
                    <a:pt x="1617599" y="555244"/>
                  </a:lnTo>
                  <a:lnTo>
                    <a:pt x="1603883" y="533907"/>
                  </a:lnTo>
                  <a:close/>
                </a:path>
                <a:path w="2460625" h="1583689">
                  <a:moveTo>
                    <a:pt x="1646682" y="506475"/>
                  </a:moveTo>
                  <a:lnTo>
                    <a:pt x="1625346" y="520192"/>
                  </a:lnTo>
                  <a:lnTo>
                    <a:pt x="1639062" y="541655"/>
                  </a:lnTo>
                  <a:lnTo>
                    <a:pt x="1660398" y="527938"/>
                  </a:lnTo>
                  <a:lnTo>
                    <a:pt x="1646682" y="506475"/>
                  </a:lnTo>
                  <a:close/>
                </a:path>
                <a:path w="2460625" h="1583689">
                  <a:moveTo>
                    <a:pt x="1689481" y="479044"/>
                  </a:moveTo>
                  <a:lnTo>
                    <a:pt x="1668018" y="492760"/>
                  </a:lnTo>
                  <a:lnTo>
                    <a:pt x="1681734" y="514223"/>
                  </a:lnTo>
                  <a:lnTo>
                    <a:pt x="1703197" y="500506"/>
                  </a:lnTo>
                  <a:lnTo>
                    <a:pt x="1689481" y="479044"/>
                  </a:lnTo>
                  <a:close/>
                </a:path>
                <a:path w="2460625" h="1583689">
                  <a:moveTo>
                    <a:pt x="1732280" y="451738"/>
                  </a:moveTo>
                  <a:lnTo>
                    <a:pt x="1710817" y="465455"/>
                  </a:lnTo>
                  <a:lnTo>
                    <a:pt x="1724533" y="486791"/>
                  </a:lnTo>
                  <a:lnTo>
                    <a:pt x="1745869" y="473075"/>
                  </a:lnTo>
                  <a:lnTo>
                    <a:pt x="1732280" y="451738"/>
                  </a:lnTo>
                  <a:close/>
                </a:path>
                <a:path w="2460625" h="1583689">
                  <a:moveTo>
                    <a:pt x="1774952" y="424306"/>
                  </a:moveTo>
                  <a:lnTo>
                    <a:pt x="1753616" y="438023"/>
                  </a:lnTo>
                  <a:lnTo>
                    <a:pt x="1767332" y="459358"/>
                  </a:lnTo>
                  <a:lnTo>
                    <a:pt x="1788668" y="445643"/>
                  </a:lnTo>
                  <a:lnTo>
                    <a:pt x="1774952" y="424306"/>
                  </a:lnTo>
                  <a:close/>
                </a:path>
                <a:path w="2460625" h="1583689">
                  <a:moveTo>
                    <a:pt x="1817751" y="396875"/>
                  </a:moveTo>
                  <a:lnTo>
                    <a:pt x="1796415" y="410591"/>
                  </a:lnTo>
                  <a:lnTo>
                    <a:pt x="1810131" y="431926"/>
                  </a:lnTo>
                  <a:lnTo>
                    <a:pt x="1831467" y="418211"/>
                  </a:lnTo>
                  <a:lnTo>
                    <a:pt x="1817751" y="396875"/>
                  </a:lnTo>
                  <a:close/>
                </a:path>
                <a:path w="2460625" h="1583689">
                  <a:moveTo>
                    <a:pt x="1860550" y="369443"/>
                  </a:moveTo>
                  <a:lnTo>
                    <a:pt x="1839214" y="383158"/>
                  </a:lnTo>
                  <a:lnTo>
                    <a:pt x="1852803" y="404494"/>
                  </a:lnTo>
                  <a:lnTo>
                    <a:pt x="1874266" y="390906"/>
                  </a:lnTo>
                  <a:lnTo>
                    <a:pt x="1860550" y="369443"/>
                  </a:lnTo>
                  <a:close/>
                </a:path>
                <a:path w="2460625" h="1583689">
                  <a:moveTo>
                    <a:pt x="1903349" y="342011"/>
                  </a:moveTo>
                  <a:lnTo>
                    <a:pt x="1881886" y="355726"/>
                  </a:lnTo>
                  <a:lnTo>
                    <a:pt x="1895602" y="377189"/>
                  </a:lnTo>
                  <a:lnTo>
                    <a:pt x="1917065" y="363474"/>
                  </a:lnTo>
                  <a:lnTo>
                    <a:pt x="1903349" y="342011"/>
                  </a:lnTo>
                  <a:close/>
                </a:path>
                <a:path w="2460625" h="1583689">
                  <a:moveTo>
                    <a:pt x="1946021" y="314706"/>
                  </a:moveTo>
                  <a:lnTo>
                    <a:pt x="1924685" y="328294"/>
                  </a:lnTo>
                  <a:lnTo>
                    <a:pt x="1938401" y="349757"/>
                  </a:lnTo>
                  <a:lnTo>
                    <a:pt x="1959737" y="336042"/>
                  </a:lnTo>
                  <a:lnTo>
                    <a:pt x="1946021" y="314706"/>
                  </a:lnTo>
                  <a:close/>
                </a:path>
                <a:path w="2460625" h="1583689">
                  <a:moveTo>
                    <a:pt x="1988820" y="287274"/>
                  </a:moveTo>
                  <a:lnTo>
                    <a:pt x="1967484" y="300989"/>
                  </a:lnTo>
                  <a:lnTo>
                    <a:pt x="1981200" y="322325"/>
                  </a:lnTo>
                  <a:lnTo>
                    <a:pt x="2002536" y="308610"/>
                  </a:lnTo>
                  <a:lnTo>
                    <a:pt x="1988820" y="287274"/>
                  </a:lnTo>
                  <a:close/>
                </a:path>
                <a:path w="2460625" h="1583689">
                  <a:moveTo>
                    <a:pt x="2031619" y="259842"/>
                  </a:moveTo>
                  <a:lnTo>
                    <a:pt x="2010283" y="273557"/>
                  </a:lnTo>
                  <a:lnTo>
                    <a:pt x="2023999" y="294894"/>
                  </a:lnTo>
                  <a:lnTo>
                    <a:pt x="2045335" y="281177"/>
                  </a:lnTo>
                  <a:lnTo>
                    <a:pt x="2031619" y="259842"/>
                  </a:lnTo>
                  <a:close/>
                </a:path>
                <a:path w="2460625" h="1583689">
                  <a:moveTo>
                    <a:pt x="2074418" y="232410"/>
                  </a:moveTo>
                  <a:lnTo>
                    <a:pt x="2052955" y="246125"/>
                  </a:lnTo>
                  <a:lnTo>
                    <a:pt x="2066671" y="267462"/>
                  </a:lnTo>
                  <a:lnTo>
                    <a:pt x="2088134" y="253745"/>
                  </a:lnTo>
                  <a:lnTo>
                    <a:pt x="2074418" y="232410"/>
                  </a:lnTo>
                  <a:close/>
                </a:path>
                <a:path w="2460625" h="1583689">
                  <a:moveTo>
                    <a:pt x="2117217" y="204977"/>
                  </a:moveTo>
                  <a:lnTo>
                    <a:pt x="2095754" y="218694"/>
                  </a:lnTo>
                  <a:lnTo>
                    <a:pt x="2109470" y="240156"/>
                  </a:lnTo>
                  <a:lnTo>
                    <a:pt x="2130806" y="226441"/>
                  </a:lnTo>
                  <a:lnTo>
                    <a:pt x="2117217" y="204977"/>
                  </a:lnTo>
                  <a:close/>
                </a:path>
                <a:path w="2460625" h="1583689">
                  <a:moveTo>
                    <a:pt x="2159889" y="177545"/>
                  </a:moveTo>
                  <a:lnTo>
                    <a:pt x="2138553" y="191262"/>
                  </a:lnTo>
                  <a:lnTo>
                    <a:pt x="2152269" y="212725"/>
                  </a:lnTo>
                  <a:lnTo>
                    <a:pt x="2173605" y="199008"/>
                  </a:lnTo>
                  <a:lnTo>
                    <a:pt x="2159889" y="177545"/>
                  </a:lnTo>
                  <a:close/>
                </a:path>
                <a:path w="2460625" h="1583689">
                  <a:moveTo>
                    <a:pt x="2202688" y="150241"/>
                  </a:moveTo>
                  <a:lnTo>
                    <a:pt x="2181352" y="163830"/>
                  </a:lnTo>
                  <a:lnTo>
                    <a:pt x="2195068" y="185293"/>
                  </a:lnTo>
                  <a:lnTo>
                    <a:pt x="2216404" y="171576"/>
                  </a:lnTo>
                  <a:lnTo>
                    <a:pt x="2202688" y="150241"/>
                  </a:lnTo>
                  <a:close/>
                </a:path>
                <a:path w="2460625" h="1583689">
                  <a:moveTo>
                    <a:pt x="2245487" y="122808"/>
                  </a:moveTo>
                  <a:lnTo>
                    <a:pt x="2224151" y="136525"/>
                  </a:lnTo>
                  <a:lnTo>
                    <a:pt x="2237740" y="157861"/>
                  </a:lnTo>
                  <a:lnTo>
                    <a:pt x="2259203" y="144144"/>
                  </a:lnTo>
                  <a:lnTo>
                    <a:pt x="2245487" y="122808"/>
                  </a:lnTo>
                  <a:close/>
                </a:path>
                <a:path w="2460625" h="1583689">
                  <a:moveTo>
                    <a:pt x="2288286" y="95376"/>
                  </a:moveTo>
                  <a:lnTo>
                    <a:pt x="2266823" y="109093"/>
                  </a:lnTo>
                  <a:lnTo>
                    <a:pt x="2280539" y="130429"/>
                  </a:lnTo>
                  <a:lnTo>
                    <a:pt x="2302002" y="116712"/>
                  </a:lnTo>
                  <a:lnTo>
                    <a:pt x="2288286" y="95376"/>
                  </a:lnTo>
                  <a:close/>
                </a:path>
                <a:path w="2460625" h="1583689">
                  <a:moveTo>
                    <a:pt x="2330958" y="67944"/>
                  </a:moveTo>
                  <a:lnTo>
                    <a:pt x="2309622" y="81661"/>
                  </a:lnTo>
                  <a:lnTo>
                    <a:pt x="2323338" y="102997"/>
                  </a:lnTo>
                  <a:lnTo>
                    <a:pt x="2344674" y="89281"/>
                  </a:lnTo>
                  <a:lnTo>
                    <a:pt x="2330958" y="67944"/>
                  </a:lnTo>
                  <a:close/>
                </a:path>
                <a:path w="2460625" h="1583689">
                  <a:moveTo>
                    <a:pt x="2373757" y="40512"/>
                  </a:moveTo>
                  <a:lnTo>
                    <a:pt x="2352421" y="54229"/>
                  </a:lnTo>
                  <a:lnTo>
                    <a:pt x="2366137" y="75692"/>
                  </a:lnTo>
                  <a:lnTo>
                    <a:pt x="2387473" y="61975"/>
                  </a:lnTo>
                  <a:lnTo>
                    <a:pt x="2373757" y="40512"/>
                  </a:lnTo>
                  <a:close/>
                </a:path>
                <a:path w="2460625" h="1583689">
                  <a:moveTo>
                    <a:pt x="2460625" y="0"/>
                  </a:moveTo>
                  <a:lnTo>
                    <a:pt x="2375916" y="9017"/>
                  </a:lnTo>
                  <a:lnTo>
                    <a:pt x="2416937" y="73151"/>
                  </a:lnTo>
                  <a:lnTo>
                    <a:pt x="2431803" y="48260"/>
                  </a:lnTo>
                  <a:lnTo>
                    <a:pt x="2408936" y="48260"/>
                  </a:lnTo>
                  <a:lnTo>
                    <a:pt x="2395220" y="26797"/>
                  </a:lnTo>
                  <a:lnTo>
                    <a:pt x="2400300" y="23622"/>
                  </a:lnTo>
                  <a:lnTo>
                    <a:pt x="2446517" y="23622"/>
                  </a:lnTo>
                  <a:lnTo>
                    <a:pt x="2460625" y="0"/>
                  </a:lnTo>
                  <a:close/>
                </a:path>
                <a:path w="2460625" h="1583689">
                  <a:moveTo>
                    <a:pt x="2400300" y="23622"/>
                  </a:moveTo>
                  <a:lnTo>
                    <a:pt x="2395220" y="26797"/>
                  </a:lnTo>
                  <a:lnTo>
                    <a:pt x="2408936" y="48260"/>
                  </a:lnTo>
                  <a:lnTo>
                    <a:pt x="2414016" y="44957"/>
                  </a:lnTo>
                  <a:lnTo>
                    <a:pt x="2400300" y="23622"/>
                  </a:lnTo>
                  <a:close/>
                </a:path>
                <a:path w="2460625" h="1583689">
                  <a:moveTo>
                    <a:pt x="2446517" y="23622"/>
                  </a:moveTo>
                  <a:lnTo>
                    <a:pt x="2400300" y="23622"/>
                  </a:lnTo>
                  <a:lnTo>
                    <a:pt x="2414016" y="44957"/>
                  </a:lnTo>
                  <a:lnTo>
                    <a:pt x="2408936" y="48260"/>
                  </a:lnTo>
                  <a:lnTo>
                    <a:pt x="2431803" y="48260"/>
                  </a:lnTo>
                  <a:lnTo>
                    <a:pt x="2446517" y="2362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981961" y="5072634"/>
              <a:ext cx="1759585" cy="1090930"/>
            </a:xfrm>
            <a:custGeom>
              <a:avLst/>
              <a:gdLst/>
              <a:ahLst/>
              <a:cxnLst/>
              <a:rect l="l" t="t" r="r" b="b"/>
              <a:pathLst>
                <a:path w="1759585" h="1090929">
                  <a:moveTo>
                    <a:pt x="0" y="0"/>
                  </a:moveTo>
                  <a:lnTo>
                    <a:pt x="1759585" y="1090790"/>
                  </a:lnTo>
                </a:path>
              </a:pathLst>
            </a:custGeom>
            <a:ln w="2540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599691" y="3316985"/>
            <a:ext cx="1392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err="1">
                <a:solidFill>
                  <a:srgbClr val="6D6E71"/>
                </a:solidFill>
                <a:latin typeface="Segoe UI"/>
                <a:cs typeface="Segoe UI"/>
              </a:rPr>
              <a:t>Пpoизвoдитeль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732532" y="4041647"/>
            <a:ext cx="1978660" cy="2577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30"/>
              </a:spcBef>
              <a:tabLst>
                <a:tab pos="1142365" algn="l"/>
              </a:tabLst>
            </a:pPr>
            <a:r>
              <a:rPr sz="1400" b="1" spc="-15" dirty="0" err="1">
                <a:solidFill>
                  <a:srgbClr val="6D6E71"/>
                </a:solidFill>
                <a:latin typeface="Segoe UI"/>
                <a:cs typeface="Segoe UI"/>
              </a:rPr>
              <a:t>Лoгиcти</a:t>
            </a:r>
            <a:r>
              <a:rPr lang="ru-RU" sz="1400" b="1" spc="-15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400" b="1" spc="-15" dirty="0">
                <a:solidFill>
                  <a:srgbClr val="6D6E71"/>
                </a:solidFill>
                <a:latin typeface="Segoe UI"/>
                <a:cs typeface="Segoe UI"/>
              </a:rPr>
              <a:t>a	</a:t>
            </a:r>
            <a:r>
              <a:rPr sz="1400" b="1" spc="-10" dirty="0" err="1">
                <a:solidFill>
                  <a:srgbClr val="6D6E71"/>
                </a:solidFill>
                <a:latin typeface="Segoe UI"/>
                <a:cs typeface="Segoe UI"/>
              </a:rPr>
              <a:t>Maгaзин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96688" y="3455873"/>
            <a:ext cx="5048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 err="1">
                <a:solidFill>
                  <a:srgbClr val="6D6E71"/>
                </a:solidFill>
                <a:latin typeface="Segoe UI"/>
                <a:cs typeface="Segoe UI"/>
              </a:rPr>
              <a:t>Ka</a:t>
            </a:r>
            <a:r>
              <a:rPr sz="1400" b="1" spc="-5" dirty="0" err="1">
                <a:solidFill>
                  <a:srgbClr val="6D6E71"/>
                </a:solidFill>
                <a:latin typeface="Segoe UI"/>
                <a:cs typeface="Segoe UI"/>
              </a:rPr>
              <a:t>c</a:t>
            </a:r>
            <a:r>
              <a:rPr sz="1400" b="1" dirty="0" err="1">
                <a:solidFill>
                  <a:srgbClr val="6D6E71"/>
                </a:solidFill>
                <a:latin typeface="Segoe UI"/>
                <a:cs typeface="Segoe UI"/>
              </a:rPr>
              <a:t>ca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79821" y="2985262"/>
            <a:ext cx="15824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6245" algn="l"/>
              </a:tabLst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4	</a:t>
            </a:r>
            <a:r>
              <a:rPr sz="1400" b="1" dirty="0" err="1">
                <a:solidFill>
                  <a:srgbClr val="6D6E71"/>
                </a:solidFill>
                <a:latin typeface="Segoe UI"/>
                <a:cs typeface="Segoe UI"/>
              </a:rPr>
              <a:t>П</a:t>
            </a:r>
            <a:r>
              <a:rPr sz="1400" b="1" spc="-20" dirty="0" err="1">
                <a:solidFill>
                  <a:srgbClr val="6D6E71"/>
                </a:solidFill>
                <a:latin typeface="Segoe UI"/>
                <a:cs typeface="Segoe UI"/>
              </a:rPr>
              <a:t>o</a:t>
            </a:r>
            <a:r>
              <a:rPr sz="1400" b="1" dirty="0" err="1">
                <a:solidFill>
                  <a:srgbClr val="6D6E71"/>
                </a:solidFill>
                <a:latin typeface="Segoe UI"/>
                <a:cs typeface="Segoe UI"/>
              </a:rPr>
              <a:t>тpeб</a:t>
            </a:r>
            <a:r>
              <a:rPr sz="1400" b="1" spc="-10" dirty="0" err="1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400" b="1" spc="-30" dirty="0" err="1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400" b="1" dirty="0" err="1">
                <a:solidFill>
                  <a:srgbClr val="6D6E71"/>
                </a:solidFill>
                <a:latin typeface="Segoe UI"/>
                <a:cs typeface="Segoe UI"/>
              </a:rPr>
              <a:t>eль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980169" y="1659763"/>
            <a:ext cx="2472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Пpoи</a:t>
            </a:r>
            <a:r>
              <a:rPr lang="ru-RU" sz="1200" spc="-5" dirty="0">
                <a:solidFill>
                  <a:srgbClr val="6D6E71"/>
                </a:solidFill>
                <a:latin typeface="Segoe UI"/>
                <a:cs typeface="Segoe UI"/>
              </a:rPr>
              <a:t>з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вoдитeль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нaнocит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цифpoвoй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 err="1">
                <a:solidFill>
                  <a:srgbClr val="6D6E71"/>
                </a:solidFill>
                <a:latin typeface="Segoe UI"/>
                <a:cs typeface="Segoe UI"/>
              </a:rPr>
              <a:t>кoд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нa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тoвap</a:t>
            </a:r>
            <a:endParaRPr sz="1200" dirty="0">
              <a:latin typeface="Segoe UI"/>
              <a:cs typeface="Segoe U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804404" y="1421891"/>
            <a:ext cx="935990" cy="721360"/>
            <a:chOff x="7804404" y="1421891"/>
            <a:chExt cx="935990" cy="721360"/>
          </a:xfrm>
        </p:grpSpPr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4404" y="1421891"/>
              <a:ext cx="763524" cy="72085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367522" y="1602485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4"/>
                  </a:lnTo>
                  <a:lnTo>
                    <a:pt x="89069" y="24666"/>
                  </a:lnTo>
                  <a:lnTo>
                    <a:pt x="52673" y="52911"/>
                  </a:lnTo>
                  <a:lnTo>
                    <a:pt x="24553" y="89464"/>
                  </a:lnTo>
                  <a:lnTo>
                    <a:pt x="6424" y="132600"/>
                  </a:lnTo>
                  <a:lnTo>
                    <a:pt x="0" y="180593"/>
                  </a:lnTo>
                  <a:lnTo>
                    <a:pt x="6424" y="228587"/>
                  </a:lnTo>
                  <a:lnTo>
                    <a:pt x="24553" y="271723"/>
                  </a:lnTo>
                  <a:lnTo>
                    <a:pt x="52673" y="308276"/>
                  </a:lnTo>
                  <a:lnTo>
                    <a:pt x="89069" y="336521"/>
                  </a:lnTo>
                  <a:lnTo>
                    <a:pt x="132027" y="354733"/>
                  </a:lnTo>
                  <a:lnTo>
                    <a:pt x="179831" y="361188"/>
                  </a:lnTo>
                  <a:lnTo>
                    <a:pt x="227636" y="354733"/>
                  </a:lnTo>
                  <a:lnTo>
                    <a:pt x="270594" y="336521"/>
                  </a:lnTo>
                  <a:lnTo>
                    <a:pt x="306990" y="308276"/>
                  </a:lnTo>
                  <a:lnTo>
                    <a:pt x="335110" y="271723"/>
                  </a:lnTo>
                  <a:lnTo>
                    <a:pt x="353239" y="228587"/>
                  </a:lnTo>
                  <a:lnTo>
                    <a:pt x="359663" y="180593"/>
                  </a:lnTo>
                  <a:lnTo>
                    <a:pt x="353239" y="132600"/>
                  </a:lnTo>
                  <a:lnTo>
                    <a:pt x="335110" y="89464"/>
                  </a:lnTo>
                  <a:lnTo>
                    <a:pt x="306990" y="52911"/>
                  </a:lnTo>
                  <a:lnTo>
                    <a:pt x="270594" y="24666"/>
                  </a:lnTo>
                  <a:lnTo>
                    <a:pt x="227636" y="645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367522" y="1602485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3"/>
                  </a:moveTo>
                  <a:lnTo>
                    <a:pt x="6424" y="132600"/>
                  </a:lnTo>
                  <a:lnTo>
                    <a:pt x="24553" y="89464"/>
                  </a:lnTo>
                  <a:lnTo>
                    <a:pt x="52673" y="52911"/>
                  </a:lnTo>
                  <a:lnTo>
                    <a:pt x="89069" y="24666"/>
                  </a:lnTo>
                  <a:lnTo>
                    <a:pt x="132027" y="6454"/>
                  </a:lnTo>
                  <a:lnTo>
                    <a:pt x="179831" y="0"/>
                  </a:lnTo>
                  <a:lnTo>
                    <a:pt x="227636" y="6454"/>
                  </a:lnTo>
                  <a:lnTo>
                    <a:pt x="270594" y="24666"/>
                  </a:lnTo>
                  <a:lnTo>
                    <a:pt x="306990" y="52911"/>
                  </a:lnTo>
                  <a:lnTo>
                    <a:pt x="335110" y="89464"/>
                  </a:lnTo>
                  <a:lnTo>
                    <a:pt x="353239" y="132600"/>
                  </a:lnTo>
                  <a:lnTo>
                    <a:pt x="359663" y="180593"/>
                  </a:lnTo>
                  <a:lnTo>
                    <a:pt x="353239" y="228587"/>
                  </a:lnTo>
                  <a:lnTo>
                    <a:pt x="335110" y="271723"/>
                  </a:lnTo>
                  <a:lnTo>
                    <a:pt x="306990" y="308276"/>
                  </a:lnTo>
                  <a:lnTo>
                    <a:pt x="270594" y="336521"/>
                  </a:lnTo>
                  <a:lnTo>
                    <a:pt x="227636" y="354733"/>
                  </a:lnTo>
                  <a:lnTo>
                    <a:pt x="179831" y="361188"/>
                  </a:lnTo>
                  <a:lnTo>
                    <a:pt x="132027" y="354733"/>
                  </a:lnTo>
                  <a:lnTo>
                    <a:pt x="89069" y="336521"/>
                  </a:lnTo>
                  <a:lnTo>
                    <a:pt x="52673" y="308276"/>
                  </a:lnTo>
                  <a:lnTo>
                    <a:pt x="24553" y="271723"/>
                  </a:lnTo>
                  <a:lnTo>
                    <a:pt x="6424" y="228587"/>
                  </a:lnTo>
                  <a:lnTo>
                    <a:pt x="0" y="180593"/>
                  </a:lnTo>
                  <a:close/>
                </a:path>
              </a:pathLst>
            </a:custGeom>
            <a:ln w="25400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825740" y="2621533"/>
            <a:ext cx="914400" cy="617220"/>
            <a:chOff x="7825740" y="2621533"/>
            <a:chExt cx="914400" cy="617220"/>
          </a:xfrm>
        </p:grpSpPr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5740" y="2625851"/>
              <a:ext cx="720851" cy="61264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367522" y="263423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8367522" y="263423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25400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7798307" y="3674617"/>
            <a:ext cx="941705" cy="656590"/>
            <a:chOff x="7798307" y="3674617"/>
            <a:chExt cx="941705" cy="656590"/>
          </a:xfrm>
        </p:grpSpPr>
        <p:pic>
          <p:nvPicPr>
            <p:cNvPr id="89" name="object 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8307" y="3718559"/>
              <a:ext cx="775716" cy="61264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367521" y="368731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367521" y="368731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25400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7840671" y="4660483"/>
            <a:ext cx="899794" cy="612140"/>
            <a:chOff x="7840671" y="4660483"/>
            <a:chExt cx="899794" cy="612140"/>
          </a:xfrm>
        </p:grpSpPr>
        <p:sp>
          <p:nvSpPr>
            <p:cNvPr id="93" name="object 93"/>
            <p:cNvSpPr/>
            <p:nvPr/>
          </p:nvSpPr>
          <p:spPr>
            <a:xfrm>
              <a:off x="8364788" y="4925199"/>
              <a:ext cx="85090" cy="121285"/>
            </a:xfrm>
            <a:custGeom>
              <a:avLst/>
              <a:gdLst/>
              <a:ahLst/>
              <a:cxnLst/>
              <a:rect l="l" t="t" r="r" b="b"/>
              <a:pathLst>
                <a:path w="85090" h="121285">
                  <a:moveTo>
                    <a:pt x="52995" y="0"/>
                  </a:moveTo>
                  <a:lnTo>
                    <a:pt x="0" y="79979"/>
                  </a:lnTo>
                  <a:lnTo>
                    <a:pt x="51257" y="120893"/>
                  </a:lnTo>
                  <a:lnTo>
                    <a:pt x="85054" y="22211"/>
                  </a:lnTo>
                  <a:lnTo>
                    <a:pt x="52995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8310958" y="4975678"/>
              <a:ext cx="106045" cy="114300"/>
            </a:xfrm>
            <a:custGeom>
              <a:avLst/>
              <a:gdLst/>
              <a:ahLst/>
              <a:cxnLst/>
              <a:rect l="l" t="t" r="r" b="b"/>
              <a:pathLst>
                <a:path w="106045" h="114300">
                  <a:moveTo>
                    <a:pt x="52442" y="113864"/>
                  </a:moveTo>
                  <a:lnTo>
                    <a:pt x="52598" y="113987"/>
                  </a:lnTo>
                  <a:lnTo>
                    <a:pt x="53008" y="114193"/>
                  </a:lnTo>
                  <a:lnTo>
                    <a:pt x="52442" y="113864"/>
                  </a:lnTo>
                  <a:close/>
                </a:path>
                <a:path w="106045" h="114300">
                  <a:moveTo>
                    <a:pt x="58144" y="96"/>
                  </a:moveTo>
                  <a:lnTo>
                    <a:pt x="55267" y="96"/>
                  </a:lnTo>
                  <a:lnTo>
                    <a:pt x="54241" y="411"/>
                  </a:lnTo>
                  <a:lnTo>
                    <a:pt x="54035" y="411"/>
                  </a:lnTo>
                  <a:lnTo>
                    <a:pt x="53830" y="506"/>
                  </a:lnTo>
                  <a:lnTo>
                    <a:pt x="53420" y="617"/>
                  </a:lnTo>
                  <a:lnTo>
                    <a:pt x="52392" y="1027"/>
                  </a:lnTo>
                  <a:lnTo>
                    <a:pt x="51556" y="1438"/>
                  </a:lnTo>
                  <a:lnTo>
                    <a:pt x="51146" y="1739"/>
                  </a:lnTo>
                  <a:lnTo>
                    <a:pt x="11803" y="24457"/>
                  </a:lnTo>
                  <a:lnTo>
                    <a:pt x="11187" y="24773"/>
                  </a:lnTo>
                  <a:lnTo>
                    <a:pt x="9859" y="25690"/>
                  </a:lnTo>
                  <a:lnTo>
                    <a:pt x="9544" y="26007"/>
                  </a:lnTo>
                  <a:lnTo>
                    <a:pt x="8928" y="26417"/>
                  </a:lnTo>
                  <a:lnTo>
                    <a:pt x="6572" y="28774"/>
                  </a:lnTo>
                  <a:lnTo>
                    <a:pt x="5847" y="29596"/>
                  </a:lnTo>
                  <a:lnTo>
                    <a:pt x="5641" y="29911"/>
                  </a:lnTo>
                  <a:lnTo>
                    <a:pt x="5340" y="30213"/>
                  </a:lnTo>
                  <a:lnTo>
                    <a:pt x="5134" y="30623"/>
                  </a:lnTo>
                  <a:lnTo>
                    <a:pt x="4928" y="30829"/>
                  </a:lnTo>
                  <a:lnTo>
                    <a:pt x="4724" y="31144"/>
                  </a:lnTo>
                  <a:lnTo>
                    <a:pt x="4409" y="31555"/>
                  </a:lnTo>
                  <a:lnTo>
                    <a:pt x="4203" y="31967"/>
                  </a:lnTo>
                  <a:lnTo>
                    <a:pt x="3997" y="32268"/>
                  </a:lnTo>
                  <a:lnTo>
                    <a:pt x="3491" y="32994"/>
                  </a:lnTo>
                  <a:lnTo>
                    <a:pt x="2875" y="34022"/>
                  </a:lnTo>
                  <a:lnTo>
                    <a:pt x="2766" y="34323"/>
                  </a:lnTo>
                  <a:lnTo>
                    <a:pt x="2463" y="34843"/>
                  </a:lnTo>
                  <a:lnTo>
                    <a:pt x="2259" y="35351"/>
                  </a:lnTo>
                  <a:lnTo>
                    <a:pt x="2053" y="35761"/>
                  </a:lnTo>
                  <a:lnTo>
                    <a:pt x="1847" y="36282"/>
                  </a:lnTo>
                  <a:lnTo>
                    <a:pt x="1643" y="36789"/>
                  </a:lnTo>
                  <a:lnTo>
                    <a:pt x="1532" y="37105"/>
                  </a:lnTo>
                  <a:lnTo>
                    <a:pt x="1231" y="37721"/>
                  </a:lnTo>
                  <a:lnTo>
                    <a:pt x="1026" y="38543"/>
                  </a:lnTo>
                  <a:lnTo>
                    <a:pt x="916" y="38845"/>
                  </a:lnTo>
                  <a:lnTo>
                    <a:pt x="821" y="39256"/>
                  </a:lnTo>
                  <a:lnTo>
                    <a:pt x="615" y="39886"/>
                  </a:lnTo>
                  <a:lnTo>
                    <a:pt x="300" y="41215"/>
                  </a:lnTo>
                  <a:lnTo>
                    <a:pt x="204" y="41530"/>
                  </a:lnTo>
                  <a:lnTo>
                    <a:pt x="95" y="42244"/>
                  </a:lnTo>
                  <a:lnTo>
                    <a:pt x="0" y="46353"/>
                  </a:lnTo>
                  <a:lnTo>
                    <a:pt x="3176" y="80992"/>
                  </a:lnTo>
                  <a:lnTo>
                    <a:pt x="3285" y="81814"/>
                  </a:lnTo>
                  <a:lnTo>
                    <a:pt x="3696" y="83047"/>
                  </a:lnTo>
                  <a:lnTo>
                    <a:pt x="3696" y="83253"/>
                  </a:lnTo>
                  <a:lnTo>
                    <a:pt x="3997" y="83870"/>
                  </a:lnTo>
                  <a:lnTo>
                    <a:pt x="4203" y="84391"/>
                  </a:lnTo>
                  <a:lnTo>
                    <a:pt x="4518" y="84898"/>
                  </a:lnTo>
                  <a:lnTo>
                    <a:pt x="4613" y="85103"/>
                  </a:lnTo>
                  <a:lnTo>
                    <a:pt x="7189" y="87570"/>
                  </a:lnTo>
                  <a:lnTo>
                    <a:pt x="52442" y="113864"/>
                  </a:lnTo>
                  <a:lnTo>
                    <a:pt x="52077" y="113576"/>
                  </a:lnTo>
                  <a:lnTo>
                    <a:pt x="51667" y="113164"/>
                  </a:lnTo>
                  <a:lnTo>
                    <a:pt x="51146" y="112657"/>
                  </a:lnTo>
                  <a:lnTo>
                    <a:pt x="50845" y="112247"/>
                  </a:lnTo>
                  <a:lnTo>
                    <a:pt x="50530" y="111726"/>
                  </a:lnTo>
                  <a:lnTo>
                    <a:pt x="50024" y="111014"/>
                  </a:lnTo>
                  <a:lnTo>
                    <a:pt x="49503" y="109670"/>
                  </a:lnTo>
                  <a:lnTo>
                    <a:pt x="49093" y="108437"/>
                  </a:lnTo>
                  <a:lnTo>
                    <a:pt x="48887" y="106998"/>
                  </a:lnTo>
                  <a:lnTo>
                    <a:pt x="48790" y="106697"/>
                  </a:lnTo>
                  <a:lnTo>
                    <a:pt x="45806" y="72976"/>
                  </a:lnTo>
                  <a:lnTo>
                    <a:pt x="45806" y="69482"/>
                  </a:lnTo>
                  <a:lnTo>
                    <a:pt x="46121" y="67838"/>
                  </a:lnTo>
                  <a:lnTo>
                    <a:pt x="46325" y="67016"/>
                  </a:lnTo>
                  <a:lnTo>
                    <a:pt x="46422" y="66304"/>
                  </a:lnTo>
                  <a:lnTo>
                    <a:pt x="46628" y="65892"/>
                  </a:lnTo>
                  <a:lnTo>
                    <a:pt x="46943" y="64756"/>
                  </a:lnTo>
                  <a:lnTo>
                    <a:pt x="47038" y="64344"/>
                  </a:lnTo>
                  <a:lnTo>
                    <a:pt x="47353" y="63728"/>
                  </a:lnTo>
                  <a:lnTo>
                    <a:pt x="47558" y="63002"/>
                  </a:lnTo>
                  <a:lnTo>
                    <a:pt x="48065" y="61974"/>
                  </a:lnTo>
                  <a:lnTo>
                    <a:pt x="48271" y="61467"/>
                  </a:lnTo>
                  <a:lnTo>
                    <a:pt x="48586" y="61056"/>
                  </a:lnTo>
                  <a:lnTo>
                    <a:pt x="48681" y="60741"/>
                  </a:lnTo>
                  <a:lnTo>
                    <a:pt x="48996" y="60124"/>
                  </a:lnTo>
                  <a:lnTo>
                    <a:pt x="49297" y="59617"/>
                  </a:lnTo>
                  <a:lnTo>
                    <a:pt x="49709" y="59000"/>
                  </a:lnTo>
                  <a:lnTo>
                    <a:pt x="49913" y="58795"/>
                  </a:lnTo>
                  <a:lnTo>
                    <a:pt x="50229" y="58178"/>
                  </a:lnTo>
                  <a:lnTo>
                    <a:pt x="50530" y="57863"/>
                  </a:lnTo>
                  <a:lnTo>
                    <a:pt x="50735" y="57452"/>
                  </a:lnTo>
                  <a:lnTo>
                    <a:pt x="50940" y="57246"/>
                  </a:lnTo>
                  <a:lnTo>
                    <a:pt x="51050" y="57042"/>
                  </a:lnTo>
                  <a:lnTo>
                    <a:pt x="51461" y="56534"/>
                  </a:lnTo>
                  <a:lnTo>
                    <a:pt x="51667" y="56219"/>
                  </a:lnTo>
                  <a:lnTo>
                    <a:pt x="51982" y="55918"/>
                  </a:lnTo>
                  <a:lnTo>
                    <a:pt x="52077" y="55712"/>
                  </a:lnTo>
                  <a:lnTo>
                    <a:pt x="52283" y="55603"/>
                  </a:lnTo>
                  <a:lnTo>
                    <a:pt x="52392" y="55397"/>
                  </a:lnTo>
                  <a:lnTo>
                    <a:pt x="53830" y="53958"/>
                  </a:lnTo>
                  <a:lnTo>
                    <a:pt x="54336" y="53547"/>
                  </a:lnTo>
                  <a:lnTo>
                    <a:pt x="54748" y="53040"/>
                  </a:lnTo>
                  <a:lnTo>
                    <a:pt x="55269" y="52630"/>
                  </a:lnTo>
                  <a:lnTo>
                    <a:pt x="55473" y="52519"/>
                  </a:lnTo>
                  <a:lnTo>
                    <a:pt x="56295" y="51903"/>
                  </a:lnTo>
                  <a:lnTo>
                    <a:pt x="57007" y="51492"/>
                  </a:lnTo>
                  <a:lnTo>
                    <a:pt x="57623" y="51080"/>
                  </a:lnTo>
                  <a:lnTo>
                    <a:pt x="96967" y="28362"/>
                  </a:lnTo>
                  <a:lnTo>
                    <a:pt x="97377" y="28061"/>
                  </a:lnTo>
                  <a:lnTo>
                    <a:pt x="98198" y="27650"/>
                  </a:lnTo>
                  <a:lnTo>
                    <a:pt x="99226" y="27240"/>
                  </a:lnTo>
                  <a:lnTo>
                    <a:pt x="99636" y="27129"/>
                  </a:lnTo>
                  <a:lnTo>
                    <a:pt x="99842" y="27034"/>
                  </a:lnTo>
                  <a:lnTo>
                    <a:pt x="100048" y="27034"/>
                  </a:lnTo>
                  <a:lnTo>
                    <a:pt x="100458" y="26923"/>
                  </a:lnTo>
                  <a:lnTo>
                    <a:pt x="101075" y="26719"/>
                  </a:lnTo>
                  <a:lnTo>
                    <a:pt x="101594" y="26719"/>
                  </a:lnTo>
                  <a:lnTo>
                    <a:pt x="101800" y="26623"/>
                  </a:lnTo>
                  <a:lnTo>
                    <a:pt x="104186" y="26623"/>
                  </a:lnTo>
                  <a:lnTo>
                    <a:pt x="59787" y="712"/>
                  </a:lnTo>
                  <a:lnTo>
                    <a:pt x="59472" y="617"/>
                  </a:lnTo>
                  <a:lnTo>
                    <a:pt x="59171" y="411"/>
                  </a:lnTo>
                  <a:lnTo>
                    <a:pt x="58856" y="300"/>
                  </a:lnTo>
                  <a:lnTo>
                    <a:pt x="58651" y="300"/>
                  </a:lnTo>
                  <a:lnTo>
                    <a:pt x="58350" y="205"/>
                  </a:lnTo>
                  <a:lnTo>
                    <a:pt x="58144" y="96"/>
                  </a:lnTo>
                  <a:close/>
                </a:path>
                <a:path w="106045" h="114300">
                  <a:moveTo>
                    <a:pt x="105169" y="27196"/>
                  </a:moveTo>
                  <a:lnTo>
                    <a:pt x="105594" y="27444"/>
                  </a:lnTo>
                  <a:lnTo>
                    <a:pt x="105293" y="27240"/>
                  </a:lnTo>
                  <a:close/>
                </a:path>
                <a:path w="106045" h="114300">
                  <a:moveTo>
                    <a:pt x="104186" y="26623"/>
                  </a:moveTo>
                  <a:lnTo>
                    <a:pt x="103129" y="26623"/>
                  </a:lnTo>
                  <a:lnTo>
                    <a:pt x="103334" y="26719"/>
                  </a:lnTo>
                  <a:lnTo>
                    <a:pt x="103950" y="26719"/>
                  </a:lnTo>
                  <a:lnTo>
                    <a:pt x="104360" y="26923"/>
                  </a:lnTo>
                  <a:lnTo>
                    <a:pt x="104675" y="26923"/>
                  </a:lnTo>
                  <a:lnTo>
                    <a:pt x="104978" y="27129"/>
                  </a:lnTo>
                  <a:lnTo>
                    <a:pt x="105169" y="27196"/>
                  </a:lnTo>
                  <a:lnTo>
                    <a:pt x="104186" y="26623"/>
                  </a:lnTo>
                  <a:close/>
                </a:path>
                <a:path w="106045" h="114300">
                  <a:moveTo>
                    <a:pt x="57528" y="0"/>
                  </a:moveTo>
                  <a:lnTo>
                    <a:pt x="55980" y="0"/>
                  </a:lnTo>
                  <a:lnTo>
                    <a:pt x="55774" y="96"/>
                  </a:lnTo>
                  <a:lnTo>
                    <a:pt x="57623" y="9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8356764" y="4999835"/>
              <a:ext cx="64135" cy="93980"/>
            </a:xfrm>
            <a:custGeom>
              <a:avLst/>
              <a:gdLst/>
              <a:ahLst/>
              <a:cxnLst/>
              <a:rect l="l" t="t" r="r" b="b"/>
              <a:pathLst>
                <a:path w="64134" h="93979">
                  <a:moveTo>
                    <a:pt x="58459" y="0"/>
                  </a:moveTo>
                  <a:lnTo>
                    <a:pt x="11817" y="26923"/>
                  </a:lnTo>
                  <a:lnTo>
                    <a:pt x="0" y="48820"/>
                  </a:lnTo>
                  <a:lnTo>
                    <a:pt x="2984" y="82541"/>
                  </a:lnTo>
                  <a:lnTo>
                    <a:pt x="3806" y="90351"/>
                  </a:lnTo>
                  <a:lnTo>
                    <a:pt x="10284" y="93433"/>
                  </a:lnTo>
                  <a:lnTo>
                    <a:pt x="17569" y="89213"/>
                  </a:lnTo>
                  <a:lnTo>
                    <a:pt x="50887" y="60094"/>
                  </a:lnTo>
                  <a:lnTo>
                    <a:pt x="63183" y="12331"/>
                  </a:lnTo>
                  <a:lnTo>
                    <a:pt x="63799" y="3699"/>
                  </a:lnTo>
                  <a:lnTo>
                    <a:pt x="584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8195995" y="4783048"/>
              <a:ext cx="245110" cy="135890"/>
            </a:xfrm>
            <a:custGeom>
              <a:avLst/>
              <a:gdLst/>
              <a:ahLst/>
              <a:cxnLst/>
              <a:rect l="l" t="t" r="r" b="b"/>
              <a:pathLst>
                <a:path w="245109" h="135889">
                  <a:moveTo>
                    <a:pt x="244690" y="126949"/>
                  </a:moveTo>
                  <a:lnTo>
                    <a:pt x="28765" y="1333"/>
                  </a:lnTo>
                  <a:lnTo>
                    <a:pt x="26606" y="609"/>
                  </a:lnTo>
                  <a:lnTo>
                    <a:pt x="24244" y="406"/>
                  </a:lnTo>
                  <a:lnTo>
                    <a:pt x="20853" y="0"/>
                  </a:lnTo>
                  <a:lnTo>
                    <a:pt x="0" y="10071"/>
                  </a:lnTo>
                  <a:lnTo>
                    <a:pt x="215938" y="135686"/>
                  </a:lnTo>
                  <a:lnTo>
                    <a:pt x="218490" y="133527"/>
                  </a:lnTo>
                  <a:lnTo>
                    <a:pt x="223431" y="130340"/>
                  </a:lnTo>
                  <a:lnTo>
                    <a:pt x="225272" y="129209"/>
                  </a:lnTo>
                  <a:lnTo>
                    <a:pt x="228968" y="127660"/>
                  </a:lnTo>
                  <a:lnTo>
                    <a:pt x="232981" y="126123"/>
                  </a:lnTo>
                  <a:lnTo>
                    <a:pt x="236791" y="125603"/>
                  </a:lnTo>
                  <a:lnTo>
                    <a:pt x="240284" y="126022"/>
                  </a:lnTo>
                  <a:lnTo>
                    <a:pt x="242544" y="126225"/>
                  </a:lnTo>
                  <a:lnTo>
                    <a:pt x="244690" y="126949"/>
                  </a:lnTo>
                  <a:close/>
                </a:path>
              </a:pathLst>
            </a:custGeom>
            <a:solidFill>
              <a:srgbClr val="6F6E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0896" y="4856950"/>
              <a:ext cx="140422" cy="18841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865942" y="4793112"/>
              <a:ext cx="546100" cy="405765"/>
            </a:xfrm>
            <a:custGeom>
              <a:avLst/>
              <a:gdLst/>
              <a:ahLst/>
              <a:cxnLst/>
              <a:rect l="l" t="t" r="r" b="b"/>
              <a:pathLst>
                <a:path w="546100" h="405764">
                  <a:moveTo>
                    <a:pt x="330053" y="0"/>
                  </a:moveTo>
                  <a:lnTo>
                    <a:pt x="0" y="280111"/>
                  </a:lnTo>
                  <a:lnTo>
                    <a:pt x="216037" y="405725"/>
                  </a:lnTo>
                  <a:lnTo>
                    <a:pt x="545994" y="125620"/>
                  </a:lnTo>
                  <a:lnTo>
                    <a:pt x="330053" y="0"/>
                  </a:lnTo>
                  <a:close/>
                </a:path>
              </a:pathLst>
            </a:custGeom>
            <a:solidFill>
              <a:srgbClr val="6F6E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8052797" y="4825695"/>
              <a:ext cx="318770" cy="217170"/>
            </a:xfrm>
            <a:custGeom>
              <a:avLst/>
              <a:gdLst/>
              <a:ahLst/>
              <a:cxnLst/>
              <a:rect l="l" t="t" r="r" b="b"/>
              <a:pathLst>
                <a:path w="318770" h="217170">
                  <a:moveTo>
                    <a:pt x="119686" y="0"/>
                  </a:moveTo>
                  <a:lnTo>
                    <a:pt x="0" y="101669"/>
                  </a:lnTo>
                  <a:lnTo>
                    <a:pt x="199495" y="216904"/>
                  </a:lnTo>
                  <a:lnTo>
                    <a:pt x="318659" y="115755"/>
                  </a:lnTo>
                  <a:lnTo>
                    <a:pt x="119686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0671" y="5073223"/>
              <a:ext cx="241308" cy="19757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057360" y="4909301"/>
              <a:ext cx="394335" cy="363855"/>
            </a:xfrm>
            <a:custGeom>
              <a:avLst/>
              <a:gdLst/>
              <a:ahLst/>
              <a:cxnLst/>
              <a:rect l="l" t="t" r="r" b="b"/>
              <a:pathLst>
                <a:path w="394334" h="363854">
                  <a:moveTo>
                    <a:pt x="372782" y="0"/>
                  </a:moveTo>
                  <a:lnTo>
                    <a:pt x="24619" y="289535"/>
                  </a:lnTo>
                  <a:lnTo>
                    <a:pt x="0" y="334000"/>
                  </a:lnTo>
                  <a:lnTo>
                    <a:pt x="477" y="348641"/>
                  </a:lnTo>
                  <a:lnTo>
                    <a:pt x="4871" y="357913"/>
                  </a:lnTo>
                  <a:lnTo>
                    <a:pt x="12148" y="362840"/>
                  </a:lnTo>
                  <a:lnTo>
                    <a:pt x="21525" y="363314"/>
                  </a:lnTo>
                  <a:lnTo>
                    <a:pt x="32220" y="359229"/>
                  </a:lnTo>
                  <a:lnTo>
                    <a:pt x="369777" y="73775"/>
                  </a:lnTo>
                  <a:lnTo>
                    <a:pt x="394336" y="29307"/>
                  </a:lnTo>
                  <a:lnTo>
                    <a:pt x="393920" y="14664"/>
                  </a:lnTo>
                  <a:lnTo>
                    <a:pt x="389505" y="5395"/>
                  </a:lnTo>
                  <a:lnTo>
                    <a:pt x="382194" y="471"/>
                  </a:lnTo>
                  <a:lnTo>
                    <a:pt x="372782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24610" y="4954193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4" h="132079">
                  <a:moveTo>
                    <a:pt x="93585" y="0"/>
                  </a:moveTo>
                  <a:lnTo>
                    <a:pt x="0" y="68359"/>
                  </a:lnTo>
                  <a:lnTo>
                    <a:pt x="35960" y="131676"/>
                  </a:lnTo>
                  <a:lnTo>
                    <a:pt x="101911" y="51395"/>
                  </a:lnTo>
                  <a:lnTo>
                    <a:pt x="93585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42313" y="4963541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5" h="35560">
                  <a:moveTo>
                    <a:pt x="48704" y="13677"/>
                  </a:moveTo>
                  <a:lnTo>
                    <a:pt x="47155" y="16560"/>
                  </a:lnTo>
                  <a:lnTo>
                    <a:pt x="44069" y="18923"/>
                  </a:lnTo>
                  <a:lnTo>
                    <a:pt x="37287" y="24371"/>
                  </a:lnTo>
                  <a:lnTo>
                    <a:pt x="35852" y="25387"/>
                  </a:lnTo>
                  <a:lnTo>
                    <a:pt x="35039" y="25806"/>
                  </a:lnTo>
                  <a:lnTo>
                    <a:pt x="32562" y="27254"/>
                  </a:lnTo>
                  <a:lnTo>
                    <a:pt x="29806" y="28079"/>
                  </a:lnTo>
                  <a:lnTo>
                    <a:pt x="27343" y="28079"/>
                  </a:lnTo>
                  <a:lnTo>
                    <a:pt x="24650" y="28079"/>
                  </a:lnTo>
                  <a:lnTo>
                    <a:pt x="22186" y="27254"/>
                  </a:lnTo>
                  <a:lnTo>
                    <a:pt x="20650" y="25387"/>
                  </a:lnTo>
                  <a:lnTo>
                    <a:pt x="1968" y="4127"/>
                  </a:lnTo>
                  <a:lnTo>
                    <a:pt x="1346" y="3403"/>
                  </a:lnTo>
                  <a:lnTo>
                    <a:pt x="939" y="2692"/>
                  </a:lnTo>
                  <a:lnTo>
                    <a:pt x="622" y="1866"/>
                  </a:lnTo>
                  <a:lnTo>
                    <a:pt x="203" y="1041"/>
                  </a:lnTo>
                  <a:lnTo>
                    <a:pt x="0" y="0"/>
                  </a:lnTo>
                  <a:lnTo>
                    <a:pt x="0" y="7099"/>
                  </a:lnTo>
                  <a:lnTo>
                    <a:pt x="203" y="8026"/>
                  </a:lnTo>
                  <a:lnTo>
                    <a:pt x="622" y="8953"/>
                  </a:lnTo>
                  <a:lnTo>
                    <a:pt x="939" y="9766"/>
                  </a:lnTo>
                  <a:lnTo>
                    <a:pt x="24650" y="35166"/>
                  </a:lnTo>
                  <a:lnTo>
                    <a:pt x="27432" y="35064"/>
                  </a:lnTo>
                  <a:lnTo>
                    <a:pt x="29895" y="35064"/>
                  </a:lnTo>
                  <a:lnTo>
                    <a:pt x="32562" y="34340"/>
                  </a:lnTo>
                  <a:lnTo>
                    <a:pt x="35140" y="32905"/>
                  </a:lnTo>
                  <a:lnTo>
                    <a:pt x="35852" y="32397"/>
                  </a:lnTo>
                  <a:lnTo>
                    <a:pt x="36576" y="31978"/>
                  </a:lnTo>
                  <a:lnTo>
                    <a:pt x="37287" y="31369"/>
                  </a:lnTo>
                  <a:lnTo>
                    <a:pt x="44069" y="26009"/>
                  </a:lnTo>
                  <a:lnTo>
                    <a:pt x="47155" y="23647"/>
                  </a:lnTo>
                  <a:lnTo>
                    <a:pt x="48704" y="20777"/>
                  </a:lnTo>
                  <a:lnTo>
                    <a:pt x="48704" y="1367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40883" y="4952645"/>
              <a:ext cx="52069" cy="40005"/>
            </a:xfrm>
            <a:custGeom>
              <a:avLst/>
              <a:gdLst/>
              <a:ahLst/>
              <a:cxnLst/>
              <a:rect l="l" t="t" r="r" b="b"/>
              <a:pathLst>
                <a:path w="52070" h="40004">
                  <a:moveTo>
                    <a:pt x="10791" y="0"/>
                  </a:moveTo>
                  <a:lnTo>
                    <a:pt x="5957" y="2781"/>
                  </a:lnTo>
                  <a:lnTo>
                    <a:pt x="1136" y="5657"/>
                  </a:lnTo>
                  <a:lnTo>
                    <a:pt x="0" y="11098"/>
                  </a:lnTo>
                  <a:lnTo>
                    <a:pt x="22089" y="36282"/>
                  </a:lnTo>
                  <a:lnTo>
                    <a:pt x="25060" y="39790"/>
                  </a:lnTo>
                  <a:lnTo>
                    <a:pt x="31236" y="39790"/>
                  </a:lnTo>
                  <a:lnTo>
                    <a:pt x="36468" y="36694"/>
                  </a:lnTo>
                  <a:lnTo>
                    <a:pt x="37289" y="36282"/>
                  </a:lnTo>
                  <a:lnTo>
                    <a:pt x="38727" y="35255"/>
                  </a:lnTo>
                  <a:lnTo>
                    <a:pt x="45505" y="29815"/>
                  </a:lnTo>
                  <a:lnTo>
                    <a:pt x="51257" y="25389"/>
                  </a:lnTo>
                  <a:lnTo>
                    <a:pt x="51667" y="19127"/>
                  </a:lnTo>
                  <a:lnTo>
                    <a:pt x="19103" y="204"/>
                  </a:lnTo>
                  <a:lnTo>
                    <a:pt x="10791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85150" y="5000980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5">
                  <a:moveTo>
                    <a:pt x="65747" y="9029"/>
                  </a:moveTo>
                  <a:lnTo>
                    <a:pt x="65443" y="9956"/>
                  </a:lnTo>
                  <a:lnTo>
                    <a:pt x="64719" y="10871"/>
                  </a:lnTo>
                  <a:lnTo>
                    <a:pt x="64109" y="12636"/>
                  </a:lnTo>
                  <a:lnTo>
                    <a:pt x="51689" y="22910"/>
                  </a:lnTo>
                  <a:lnTo>
                    <a:pt x="49199" y="24460"/>
                  </a:lnTo>
                  <a:lnTo>
                    <a:pt x="46443" y="25171"/>
                  </a:lnTo>
                  <a:lnTo>
                    <a:pt x="43967" y="25171"/>
                  </a:lnTo>
                  <a:lnTo>
                    <a:pt x="42214" y="25171"/>
                  </a:lnTo>
                  <a:lnTo>
                    <a:pt x="1955" y="2451"/>
                  </a:lnTo>
                  <a:lnTo>
                    <a:pt x="0" y="0"/>
                  </a:lnTo>
                  <a:lnTo>
                    <a:pt x="114" y="6769"/>
                  </a:lnTo>
                  <a:lnTo>
                    <a:pt x="39141" y="31038"/>
                  </a:lnTo>
                  <a:lnTo>
                    <a:pt x="40487" y="31851"/>
                  </a:lnTo>
                  <a:lnTo>
                    <a:pt x="42214" y="32270"/>
                  </a:lnTo>
                  <a:lnTo>
                    <a:pt x="43967" y="32270"/>
                  </a:lnTo>
                  <a:lnTo>
                    <a:pt x="46443" y="32156"/>
                  </a:lnTo>
                  <a:lnTo>
                    <a:pt x="49199" y="31445"/>
                  </a:lnTo>
                  <a:lnTo>
                    <a:pt x="51689" y="30010"/>
                  </a:lnTo>
                  <a:lnTo>
                    <a:pt x="52501" y="29591"/>
                  </a:lnTo>
                  <a:lnTo>
                    <a:pt x="53936" y="28562"/>
                  </a:lnTo>
                  <a:lnTo>
                    <a:pt x="60718" y="23114"/>
                  </a:lnTo>
                  <a:lnTo>
                    <a:pt x="62776" y="21577"/>
                  </a:lnTo>
                  <a:lnTo>
                    <a:pt x="64109" y="19723"/>
                  </a:lnTo>
                  <a:lnTo>
                    <a:pt x="64833" y="17881"/>
                  </a:lnTo>
                  <a:lnTo>
                    <a:pt x="65443" y="17056"/>
                  </a:lnTo>
                  <a:lnTo>
                    <a:pt x="65747" y="16027"/>
                  </a:lnTo>
                  <a:lnTo>
                    <a:pt x="65747" y="9029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084034" y="4987489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30605" y="0"/>
                  </a:moveTo>
                  <a:lnTo>
                    <a:pt x="25990" y="1137"/>
                  </a:lnTo>
                  <a:lnTo>
                    <a:pt x="22800" y="1548"/>
                  </a:lnTo>
                  <a:lnTo>
                    <a:pt x="19719" y="2260"/>
                  </a:lnTo>
                  <a:lnTo>
                    <a:pt x="5750" y="8234"/>
                  </a:lnTo>
                  <a:lnTo>
                    <a:pt x="5025" y="8646"/>
                  </a:lnTo>
                  <a:lnTo>
                    <a:pt x="615" y="11207"/>
                  </a:lnTo>
                  <a:lnTo>
                    <a:pt x="0" y="14085"/>
                  </a:lnTo>
                  <a:lnTo>
                    <a:pt x="43450" y="39380"/>
                  </a:lnTo>
                  <a:lnTo>
                    <a:pt x="65840" y="24362"/>
                  </a:lnTo>
                  <a:lnTo>
                    <a:pt x="67894" y="21595"/>
                  </a:lnTo>
                  <a:lnTo>
                    <a:pt x="66771" y="18196"/>
                  </a:lnTo>
                  <a:lnTo>
                    <a:pt x="36562" y="617"/>
                  </a:lnTo>
                  <a:lnTo>
                    <a:pt x="3060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44637" y="5035600"/>
              <a:ext cx="66040" cy="22860"/>
            </a:xfrm>
            <a:custGeom>
              <a:avLst/>
              <a:gdLst/>
              <a:ahLst/>
              <a:cxnLst/>
              <a:rect l="l" t="t" r="r" b="b"/>
              <a:pathLst>
                <a:path w="66040" h="22860">
                  <a:moveTo>
                    <a:pt x="65747" y="16865"/>
                  </a:moveTo>
                  <a:lnTo>
                    <a:pt x="65671" y="10007"/>
                  </a:lnTo>
                  <a:lnTo>
                    <a:pt x="64604" y="11620"/>
                  </a:lnTo>
                  <a:lnTo>
                    <a:pt x="59385" y="14605"/>
                  </a:lnTo>
                  <a:lnTo>
                    <a:pt x="54952" y="15532"/>
                  </a:lnTo>
                  <a:lnTo>
                    <a:pt x="50330" y="15532"/>
                  </a:lnTo>
                  <a:lnTo>
                    <a:pt x="47155" y="15532"/>
                  </a:lnTo>
                  <a:lnTo>
                    <a:pt x="43954" y="15227"/>
                  </a:lnTo>
                  <a:lnTo>
                    <a:pt x="41198" y="14401"/>
                  </a:lnTo>
                  <a:lnTo>
                    <a:pt x="4521" y="3492"/>
                  </a:lnTo>
                  <a:lnTo>
                    <a:pt x="2146" y="2781"/>
                  </a:lnTo>
                  <a:lnTo>
                    <a:pt x="711" y="1752"/>
                  </a:lnTo>
                  <a:lnTo>
                    <a:pt x="203" y="622"/>
                  </a:lnTo>
                  <a:lnTo>
                    <a:pt x="0" y="0"/>
                  </a:lnTo>
                  <a:lnTo>
                    <a:pt x="0" y="6997"/>
                  </a:lnTo>
                  <a:lnTo>
                    <a:pt x="203" y="7620"/>
                  </a:lnTo>
                  <a:lnTo>
                    <a:pt x="711" y="8851"/>
                  </a:lnTo>
                  <a:lnTo>
                    <a:pt x="2146" y="9880"/>
                  </a:lnTo>
                  <a:lnTo>
                    <a:pt x="4622" y="10591"/>
                  </a:lnTo>
                  <a:lnTo>
                    <a:pt x="41198" y="21386"/>
                  </a:lnTo>
                  <a:lnTo>
                    <a:pt x="43954" y="22212"/>
                  </a:lnTo>
                  <a:lnTo>
                    <a:pt x="47155" y="22618"/>
                  </a:lnTo>
                  <a:lnTo>
                    <a:pt x="50330" y="22618"/>
                  </a:lnTo>
                  <a:lnTo>
                    <a:pt x="54952" y="22517"/>
                  </a:lnTo>
                  <a:lnTo>
                    <a:pt x="59474" y="21602"/>
                  </a:lnTo>
                  <a:lnTo>
                    <a:pt x="62255" y="19951"/>
                  </a:lnTo>
                  <a:lnTo>
                    <a:pt x="64604" y="18605"/>
                  </a:lnTo>
                  <a:lnTo>
                    <a:pt x="65747" y="16865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143206" y="5022032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35645" y="0"/>
                  </a:moveTo>
                  <a:lnTo>
                    <a:pt x="24964" y="205"/>
                  </a:lnTo>
                  <a:lnTo>
                    <a:pt x="6052" y="8221"/>
                  </a:lnTo>
                  <a:lnTo>
                    <a:pt x="5340" y="8742"/>
                  </a:lnTo>
                  <a:lnTo>
                    <a:pt x="0" y="11715"/>
                  </a:lnTo>
                  <a:lnTo>
                    <a:pt x="95" y="15318"/>
                  </a:lnTo>
                  <a:lnTo>
                    <a:pt x="49408" y="29912"/>
                  </a:lnTo>
                  <a:lnTo>
                    <a:pt x="58856" y="29295"/>
                  </a:lnTo>
                  <a:lnTo>
                    <a:pt x="68510" y="23746"/>
                  </a:lnTo>
                  <a:lnTo>
                    <a:pt x="68209" y="18922"/>
                  </a:lnTo>
                  <a:lnTo>
                    <a:pt x="3564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001215" y="4998808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5" h="35560">
                  <a:moveTo>
                    <a:pt x="48602" y="13665"/>
                  </a:moveTo>
                  <a:lnTo>
                    <a:pt x="47053" y="16548"/>
                  </a:lnTo>
                  <a:lnTo>
                    <a:pt x="44081" y="18910"/>
                  </a:lnTo>
                  <a:lnTo>
                    <a:pt x="37198" y="24257"/>
                  </a:lnTo>
                  <a:lnTo>
                    <a:pt x="36487" y="24879"/>
                  </a:lnTo>
                  <a:lnTo>
                    <a:pt x="35763" y="25400"/>
                  </a:lnTo>
                  <a:lnTo>
                    <a:pt x="32473" y="27241"/>
                  </a:lnTo>
                  <a:lnTo>
                    <a:pt x="29806" y="27952"/>
                  </a:lnTo>
                  <a:lnTo>
                    <a:pt x="27343" y="28067"/>
                  </a:lnTo>
                  <a:lnTo>
                    <a:pt x="24561" y="28067"/>
                  </a:lnTo>
                  <a:lnTo>
                    <a:pt x="520" y="1854"/>
                  </a:lnTo>
                  <a:lnTo>
                    <a:pt x="114" y="927"/>
                  </a:lnTo>
                  <a:lnTo>
                    <a:pt x="0" y="0"/>
                  </a:lnTo>
                  <a:lnTo>
                    <a:pt x="0" y="7086"/>
                  </a:lnTo>
                  <a:lnTo>
                    <a:pt x="24663" y="35052"/>
                  </a:lnTo>
                  <a:lnTo>
                    <a:pt x="27343" y="35052"/>
                  </a:lnTo>
                  <a:lnTo>
                    <a:pt x="29806" y="35052"/>
                  </a:lnTo>
                  <a:lnTo>
                    <a:pt x="48602" y="20764"/>
                  </a:lnTo>
                  <a:lnTo>
                    <a:pt x="48602" y="13665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99692" y="4987901"/>
              <a:ext cx="52069" cy="40005"/>
            </a:xfrm>
            <a:custGeom>
              <a:avLst/>
              <a:gdLst/>
              <a:ahLst/>
              <a:cxnLst/>
              <a:rect l="l" t="t" r="r" b="b"/>
              <a:pathLst>
                <a:path w="52070" h="40004">
                  <a:moveTo>
                    <a:pt x="10886" y="0"/>
                  </a:moveTo>
                  <a:lnTo>
                    <a:pt x="6066" y="2781"/>
                  </a:lnTo>
                  <a:lnTo>
                    <a:pt x="1233" y="5562"/>
                  </a:lnTo>
                  <a:lnTo>
                    <a:pt x="0" y="11112"/>
                  </a:lnTo>
                  <a:lnTo>
                    <a:pt x="25059" y="39681"/>
                  </a:lnTo>
                  <a:lnTo>
                    <a:pt x="31222" y="39790"/>
                  </a:lnTo>
                  <a:lnTo>
                    <a:pt x="37288" y="36296"/>
                  </a:lnTo>
                  <a:lnTo>
                    <a:pt x="45614" y="29815"/>
                  </a:lnTo>
                  <a:lnTo>
                    <a:pt x="51257" y="25293"/>
                  </a:lnTo>
                  <a:lnTo>
                    <a:pt x="51667" y="19127"/>
                  </a:lnTo>
                  <a:lnTo>
                    <a:pt x="19103" y="205"/>
                  </a:lnTo>
                  <a:lnTo>
                    <a:pt x="1088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044065" y="5036540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5">
                  <a:moveTo>
                    <a:pt x="65633" y="8737"/>
                  </a:moveTo>
                  <a:lnTo>
                    <a:pt x="65341" y="9652"/>
                  </a:lnTo>
                  <a:lnTo>
                    <a:pt x="64719" y="10477"/>
                  </a:lnTo>
                  <a:lnTo>
                    <a:pt x="63995" y="12331"/>
                  </a:lnTo>
                  <a:lnTo>
                    <a:pt x="62661" y="14173"/>
                  </a:lnTo>
                  <a:lnTo>
                    <a:pt x="60617" y="15722"/>
                  </a:lnTo>
                  <a:lnTo>
                    <a:pt x="53822" y="21158"/>
                  </a:lnTo>
                  <a:lnTo>
                    <a:pt x="52387" y="22186"/>
                  </a:lnTo>
                  <a:lnTo>
                    <a:pt x="49098" y="24041"/>
                  </a:lnTo>
                  <a:lnTo>
                    <a:pt x="46431" y="24866"/>
                  </a:lnTo>
                  <a:lnTo>
                    <a:pt x="43967" y="24866"/>
                  </a:lnTo>
                  <a:lnTo>
                    <a:pt x="42113" y="24866"/>
                  </a:lnTo>
                  <a:lnTo>
                    <a:pt x="1943" y="2146"/>
                  </a:lnTo>
                  <a:lnTo>
                    <a:pt x="215" y="292"/>
                  </a:lnTo>
                  <a:lnTo>
                    <a:pt x="0" y="0"/>
                  </a:lnTo>
                  <a:lnTo>
                    <a:pt x="101" y="7086"/>
                  </a:lnTo>
                  <a:lnTo>
                    <a:pt x="215" y="7302"/>
                  </a:lnTo>
                  <a:lnTo>
                    <a:pt x="508" y="8013"/>
                  </a:lnTo>
                  <a:lnTo>
                    <a:pt x="1028" y="8623"/>
                  </a:lnTo>
                  <a:lnTo>
                    <a:pt x="1943" y="9144"/>
                  </a:lnTo>
                  <a:lnTo>
                    <a:pt x="39027" y="30734"/>
                  </a:lnTo>
                  <a:lnTo>
                    <a:pt x="40474" y="31546"/>
                  </a:lnTo>
                  <a:lnTo>
                    <a:pt x="42113" y="31864"/>
                  </a:lnTo>
                  <a:lnTo>
                    <a:pt x="43967" y="31864"/>
                  </a:lnTo>
                  <a:lnTo>
                    <a:pt x="46431" y="31864"/>
                  </a:lnTo>
                  <a:lnTo>
                    <a:pt x="49098" y="31140"/>
                  </a:lnTo>
                  <a:lnTo>
                    <a:pt x="51676" y="29705"/>
                  </a:lnTo>
                  <a:lnTo>
                    <a:pt x="52387" y="29184"/>
                  </a:lnTo>
                  <a:lnTo>
                    <a:pt x="53111" y="28765"/>
                  </a:lnTo>
                  <a:lnTo>
                    <a:pt x="53822" y="28155"/>
                  </a:lnTo>
                  <a:lnTo>
                    <a:pt x="60617" y="22809"/>
                  </a:lnTo>
                  <a:lnTo>
                    <a:pt x="62661" y="21158"/>
                  </a:lnTo>
                  <a:lnTo>
                    <a:pt x="64109" y="19418"/>
                  </a:lnTo>
                  <a:lnTo>
                    <a:pt x="64719" y="17576"/>
                  </a:lnTo>
                  <a:lnTo>
                    <a:pt x="65341" y="16637"/>
                  </a:lnTo>
                  <a:lnTo>
                    <a:pt x="65633" y="15722"/>
                  </a:lnTo>
                  <a:lnTo>
                    <a:pt x="65633" y="873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042842" y="5022758"/>
              <a:ext cx="67945" cy="39370"/>
            </a:xfrm>
            <a:custGeom>
              <a:avLst/>
              <a:gdLst/>
              <a:ahLst/>
              <a:cxnLst/>
              <a:rect l="l" t="t" r="r" b="b"/>
              <a:pathLst>
                <a:path w="67945" h="39370">
                  <a:moveTo>
                    <a:pt x="30716" y="0"/>
                  </a:moveTo>
                  <a:lnTo>
                    <a:pt x="25977" y="1123"/>
                  </a:lnTo>
                  <a:lnTo>
                    <a:pt x="22896" y="1438"/>
                  </a:lnTo>
                  <a:lnTo>
                    <a:pt x="19719" y="2260"/>
                  </a:lnTo>
                  <a:lnTo>
                    <a:pt x="5848" y="8220"/>
                  </a:lnTo>
                  <a:lnTo>
                    <a:pt x="5135" y="8632"/>
                  </a:lnTo>
                  <a:lnTo>
                    <a:pt x="712" y="11098"/>
                  </a:lnTo>
                  <a:lnTo>
                    <a:pt x="0" y="13976"/>
                  </a:lnTo>
                  <a:lnTo>
                    <a:pt x="3177" y="15921"/>
                  </a:lnTo>
                  <a:lnTo>
                    <a:pt x="43547" y="39366"/>
                  </a:lnTo>
                  <a:lnTo>
                    <a:pt x="48477" y="38954"/>
                  </a:lnTo>
                  <a:lnTo>
                    <a:pt x="54338" y="35460"/>
                  </a:lnTo>
                  <a:lnTo>
                    <a:pt x="63896" y="27952"/>
                  </a:lnTo>
                  <a:lnTo>
                    <a:pt x="65224" y="26102"/>
                  </a:lnTo>
                  <a:lnTo>
                    <a:pt x="65951" y="24253"/>
                  </a:lnTo>
                  <a:lnTo>
                    <a:pt x="67895" y="21581"/>
                  </a:lnTo>
                  <a:lnTo>
                    <a:pt x="66772" y="18196"/>
                  </a:lnTo>
                  <a:lnTo>
                    <a:pt x="36563" y="615"/>
                  </a:lnTo>
                  <a:lnTo>
                    <a:pt x="3071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103539" y="5071173"/>
              <a:ext cx="66040" cy="22225"/>
            </a:xfrm>
            <a:custGeom>
              <a:avLst/>
              <a:gdLst/>
              <a:ahLst/>
              <a:cxnLst/>
              <a:rect l="l" t="t" r="r" b="b"/>
              <a:pathLst>
                <a:path w="66040" h="22225">
                  <a:moveTo>
                    <a:pt x="65646" y="9448"/>
                  </a:moveTo>
                  <a:lnTo>
                    <a:pt x="50342" y="15214"/>
                  </a:lnTo>
                  <a:lnTo>
                    <a:pt x="47155" y="15214"/>
                  </a:lnTo>
                  <a:lnTo>
                    <a:pt x="43980" y="14795"/>
                  </a:lnTo>
                  <a:lnTo>
                    <a:pt x="41198" y="13970"/>
                  </a:lnTo>
                  <a:lnTo>
                    <a:pt x="4521" y="3187"/>
                  </a:lnTo>
                  <a:lnTo>
                    <a:pt x="2057" y="2463"/>
                  </a:lnTo>
                  <a:lnTo>
                    <a:pt x="622" y="1435"/>
                  </a:lnTo>
                  <a:lnTo>
                    <a:pt x="114" y="203"/>
                  </a:lnTo>
                  <a:lnTo>
                    <a:pt x="0" y="0"/>
                  </a:lnTo>
                  <a:lnTo>
                    <a:pt x="0" y="6985"/>
                  </a:lnTo>
                  <a:lnTo>
                    <a:pt x="203" y="7302"/>
                  </a:lnTo>
                  <a:lnTo>
                    <a:pt x="622" y="8432"/>
                  </a:lnTo>
                  <a:lnTo>
                    <a:pt x="2057" y="9448"/>
                  </a:lnTo>
                  <a:lnTo>
                    <a:pt x="4521" y="10185"/>
                  </a:lnTo>
                  <a:lnTo>
                    <a:pt x="41198" y="21069"/>
                  </a:lnTo>
                  <a:lnTo>
                    <a:pt x="43980" y="21894"/>
                  </a:lnTo>
                  <a:lnTo>
                    <a:pt x="47155" y="22212"/>
                  </a:lnTo>
                  <a:lnTo>
                    <a:pt x="50342" y="22212"/>
                  </a:lnTo>
                  <a:lnTo>
                    <a:pt x="54864" y="22212"/>
                  </a:lnTo>
                  <a:lnTo>
                    <a:pt x="59385" y="21285"/>
                  </a:lnTo>
                  <a:lnTo>
                    <a:pt x="62255" y="19634"/>
                  </a:lnTo>
                  <a:lnTo>
                    <a:pt x="64516" y="18288"/>
                  </a:lnTo>
                  <a:lnTo>
                    <a:pt x="65646" y="16548"/>
                  </a:lnTo>
                  <a:lnTo>
                    <a:pt x="65646" y="9448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102014" y="5057192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5" h="30479">
                  <a:moveTo>
                    <a:pt x="35646" y="0"/>
                  </a:moveTo>
                  <a:lnTo>
                    <a:pt x="25060" y="205"/>
                  </a:lnTo>
                  <a:lnTo>
                    <a:pt x="5341" y="8727"/>
                  </a:lnTo>
                  <a:lnTo>
                    <a:pt x="0" y="11824"/>
                  </a:lnTo>
                  <a:lnTo>
                    <a:pt x="96" y="15413"/>
                  </a:lnTo>
                  <a:lnTo>
                    <a:pt x="42725" y="27951"/>
                  </a:lnTo>
                  <a:lnTo>
                    <a:pt x="49408" y="30007"/>
                  </a:lnTo>
                  <a:lnTo>
                    <a:pt x="58953" y="29390"/>
                  </a:lnTo>
                  <a:lnTo>
                    <a:pt x="68620" y="23745"/>
                  </a:lnTo>
                  <a:lnTo>
                    <a:pt x="68210" y="19018"/>
                  </a:lnTo>
                  <a:lnTo>
                    <a:pt x="3564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59318" y="5034889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5" h="35560">
                  <a:moveTo>
                    <a:pt x="48691" y="20662"/>
                  </a:moveTo>
                  <a:lnTo>
                    <a:pt x="48628" y="13804"/>
                  </a:lnTo>
                  <a:lnTo>
                    <a:pt x="47142" y="16548"/>
                  </a:lnTo>
                  <a:lnTo>
                    <a:pt x="44069" y="18910"/>
                  </a:lnTo>
                  <a:lnTo>
                    <a:pt x="37287" y="24257"/>
                  </a:lnTo>
                  <a:lnTo>
                    <a:pt x="36563" y="24866"/>
                  </a:lnTo>
                  <a:lnTo>
                    <a:pt x="35852" y="25285"/>
                  </a:lnTo>
                  <a:lnTo>
                    <a:pt x="35026" y="25806"/>
                  </a:lnTo>
                  <a:lnTo>
                    <a:pt x="32562" y="27241"/>
                  </a:lnTo>
                  <a:lnTo>
                    <a:pt x="29781" y="27952"/>
                  </a:lnTo>
                  <a:lnTo>
                    <a:pt x="27317" y="27952"/>
                  </a:lnTo>
                  <a:lnTo>
                    <a:pt x="24650" y="28067"/>
                  </a:lnTo>
                  <a:lnTo>
                    <a:pt x="609" y="1854"/>
                  </a:lnTo>
                  <a:lnTo>
                    <a:pt x="203" y="914"/>
                  </a:lnTo>
                  <a:lnTo>
                    <a:pt x="0" y="0"/>
                  </a:lnTo>
                  <a:lnTo>
                    <a:pt x="0" y="6985"/>
                  </a:lnTo>
                  <a:lnTo>
                    <a:pt x="203" y="8013"/>
                  </a:lnTo>
                  <a:lnTo>
                    <a:pt x="609" y="8839"/>
                  </a:lnTo>
                  <a:lnTo>
                    <a:pt x="914" y="9664"/>
                  </a:lnTo>
                  <a:lnTo>
                    <a:pt x="1333" y="10388"/>
                  </a:lnTo>
                  <a:lnTo>
                    <a:pt x="1943" y="11099"/>
                  </a:lnTo>
                  <a:lnTo>
                    <a:pt x="20650" y="32385"/>
                  </a:lnTo>
                  <a:lnTo>
                    <a:pt x="22186" y="34226"/>
                  </a:lnTo>
                  <a:lnTo>
                    <a:pt x="24650" y="35052"/>
                  </a:lnTo>
                  <a:lnTo>
                    <a:pt x="27432" y="35052"/>
                  </a:lnTo>
                  <a:lnTo>
                    <a:pt x="29895" y="35052"/>
                  </a:lnTo>
                  <a:lnTo>
                    <a:pt x="32562" y="34226"/>
                  </a:lnTo>
                  <a:lnTo>
                    <a:pt x="35852" y="32385"/>
                  </a:lnTo>
                  <a:lnTo>
                    <a:pt x="37287" y="31356"/>
                  </a:lnTo>
                  <a:lnTo>
                    <a:pt x="44069" y="25895"/>
                  </a:lnTo>
                  <a:lnTo>
                    <a:pt x="47142" y="23545"/>
                  </a:lnTo>
                  <a:lnTo>
                    <a:pt x="48691" y="20662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57881" y="5023991"/>
              <a:ext cx="52069" cy="40005"/>
            </a:xfrm>
            <a:custGeom>
              <a:avLst/>
              <a:gdLst/>
              <a:ahLst/>
              <a:cxnLst/>
              <a:rect l="l" t="t" r="r" b="b"/>
              <a:pathLst>
                <a:path w="52070" h="40004">
                  <a:moveTo>
                    <a:pt x="10787" y="0"/>
                  </a:moveTo>
                  <a:lnTo>
                    <a:pt x="5958" y="2767"/>
                  </a:lnTo>
                  <a:lnTo>
                    <a:pt x="1130" y="5549"/>
                  </a:lnTo>
                  <a:lnTo>
                    <a:pt x="0" y="10989"/>
                  </a:lnTo>
                  <a:lnTo>
                    <a:pt x="3389" y="15003"/>
                  </a:lnTo>
                  <a:lnTo>
                    <a:pt x="21982" y="36282"/>
                  </a:lnTo>
                  <a:lnTo>
                    <a:pt x="25063" y="39667"/>
                  </a:lnTo>
                  <a:lnTo>
                    <a:pt x="31130" y="39667"/>
                  </a:lnTo>
                  <a:lnTo>
                    <a:pt x="38004" y="35761"/>
                  </a:lnTo>
                  <a:lnTo>
                    <a:pt x="51259" y="25280"/>
                  </a:lnTo>
                  <a:lnTo>
                    <a:pt x="51671" y="19114"/>
                  </a:lnTo>
                  <a:lnTo>
                    <a:pt x="24350" y="3178"/>
                  </a:lnTo>
                  <a:lnTo>
                    <a:pt x="19108" y="205"/>
                  </a:lnTo>
                  <a:lnTo>
                    <a:pt x="10787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002155" y="5072316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5">
                  <a:moveTo>
                    <a:pt x="65747" y="8928"/>
                  </a:moveTo>
                  <a:lnTo>
                    <a:pt x="65328" y="9956"/>
                  </a:lnTo>
                  <a:lnTo>
                    <a:pt x="64719" y="10782"/>
                  </a:lnTo>
                  <a:lnTo>
                    <a:pt x="64096" y="12623"/>
                  </a:lnTo>
                  <a:lnTo>
                    <a:pt x="62750" y="14478"/>
                  </a:lnTo>
                  <a:lnTo>
                    <a:pt x="60706" y="16027"/>
                  </a:lnTo>
                  <a:lnTo>
                    <a:pt x="53822" y="21374"/>
                  </a:lnTo>
                  <a:lnTo>
                    <a:pt x="43967" y="25184"/>
                  </a:lnTo>
                  <a:lnTo>
                    <a:pt x="42214" y="25184"/>
                  </a:lnTo>
                  <a:lnTo>
                    <a:pt x="1955" y="2463"/>
                  </a:lnTo>
                  <a:lnTo>
                    <a:pt x="0" y="0"/>
                  </a:lnTo>
                  <a:lnTo>
                    <a:pt x="0" y="6985"/>
                  </a:lnTo>
                  <a:lnTo>
                    <a:pt x="203" y="7594"/>
                  </a:lnTo>
                  <a:lnTo>
                    <a:pt x="508" y="8305"/>
                  </a:lnTo>
                  <a:lnTo>
                    <a:pt x="1117" y="8928"/>
                  </a:lnTo>
                  <a:lnTo>
                    <a:pt x="2044" y="9448"/>
                  </a:lnTo>
                  <a:lnTo>
                    <a:pt x="39039" y="31026"/>
                  </a:lnTo>
                  <a:lnTo>
                    <a:pt x="40474" y="31851"/>
                  </a:lnTo>
                  <a:lnTo>
                    <a:pt x="42214" y="32169"/>
                  </a:lnTo>
                  <a:lnTo>
                    <a:pt x="43967" y="32169"/>
                  </a:lnTo>
                  <a:lnTo>
                    <a:pt x="46431" y="32169"/>
                  </a:lnTo>
                  <a:lnTo>
                    <a:pt x="49199" y="31343"/>
                  </a:lnTo>
                  <a:lnTo>
                    <a:pt x="52387" y="29489"/>
                  </a:lnTo>
                  <a:lnTo>
                    <a:pt x="53213" y="28968"/>
                  </a:lnTo>
                  <a:lnTo>
                    <a:pt x="53822" y="28473"/>
                  </a:lnTo>
                  <a:lnTo>
                    <a:pt x="60706" y="23126"/>
                  </a:lnTo>
                  <a:lnTo>
                    <a:pt x="62750" y="21475"/>
                  </a:lnTo>
                  <a:lnTo>
                    <a:pt x="64096" y="19621"/>
                  </a:lnTo>
                  <a:lnTo>
                    <a:pt x="64719" y="17881"/>
                  </a:lnTo>
                  <a:lnTo>
                    <a:pt x="65430" y="16941"/>
                  </a:lnTo>
                  <a:lnTo>
                    <a:pt x="65747" y="16027"/>
                  </a:lnTo>
                  <a:lnTo>
                    <a:pt x="65747" y="8928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000925" y="5058726"/>
              <a:ext cx="67945" cy="40005"/>
            </a:xfrm>
            <a:custGeom>
              <a:avLst/>
              <a:gdLst/>
              <a:ahLst/>
              <a:cxnLst/>
              <a:rect l="l" t="t" r="r" b="b"/>
              <a:pathLst>
                <a:path w="67945" h="40004">
                  <a:moveTo>
                    <a:pt x="30714" y="0"/>
                  </a:moveTo>
                  <a:lnTo>
                    <a:pt x="26087" y="1137"/>
                  </a:lnTo>
                  <a:lnTo>
                    <a:pt x="22909" y="1548"/>
                  </a:lnTo>
                  <a:lnTo>
                    <a:pt x="19828" y="2371"/>
                  </a:lnTo>
                  <a:lnTo>
                    <a:pt x="6777" y="7824"/>
                  </a:lnTo>
                  <a:lnTo>
                    <a:pt x="5134" y="8742"/>
                  </a:lnTo>
                  <a:lnTo>
                    <a:pt x="711" y="11209"/>
                  </a:lnTo>
                  <a:lnTo>
                    <a:pt x="0" y="14085"/>
                  </a:lnTo>
                  <a:lnTo>
                    <a:pt x="3190" y="16045"/>
                  </a:lnTo>
                  <a:lnTo>
                    <a:pt x="43559" y="39380"/>
                  </a:lnTo>
                  <a:lnTo>
                    <a:pt x="48489" y="38968"/>
                  </a:lnTo>
                  <a:lnTo>
                    <a:pt x="53625" y="36090"/>
                  </a:lnTo>
                  <a:lnTo>
                    <a:pt x="63991" y="28061"/>
                  </a:lnTo>
                  <a:lnTo>
                    <a:pt x="65333" y="26212"/>
                  </a:lnTo>
                  <a:lnTo>
                    <a:pt x="65949" y="24362"/>
                  </a:lnTo>
                  <a:lnTo>
                    <a:pt x="67894" y="21690"/>
                  </a:lnTo>
                  <a:lnTo>
                    <a:pt x="66866" y="18305"/>
                  </a:lnTo>
                  <a:lnTo>
                    <a:pt x="36575" y="726"/>
                  </a:lnTo>
                  <a:lnTo>
                    <a:pt x="3071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61629" y="5106835"/>
              <a:ext cx="66040" cy="22860"/>
            </a:xfrm>
            <a:custGeom>
              <a:avLst/>
              <a:gdLst/>
              <a:ahLst/>
              <a:cxnLst/>
              <a:rect l="l" t="t" r="r" b="b"/>
              <a:pathLst>
                <a:path w="66040" h="22860">
                  <a:moveTo>
                    <a:pt x="65735" y="15113"/>
                  </a:moveTo>
                  <a:lnTo>
                    <a:pt x="65646" y="8026"/>
                  </a:lnTo>
                  <a:lnTo>
                    <a:pt x="65646" y="9867"/>
                  </a:lnTo>
                  <a:lnTo>
                    <a:pt x="64503" y="11620"/>
                  </a:lnTo>
                  <a:lnTo>
                    <a:pt x="62242" y="12966"/>
                  </a:lnTo>
                  <a:lnTo>
                    <a:pt x="59372" y="14605"/>
                  </a:lnTo>
                  <a:lnTo>
                    <a:pt x="54965" y="15532"/>
                  </a:lnTo>
                  <a:lnTo>
                    <a:pt x="50330" y="15532"/>
                  </a:lnTo>
                  <a:lnTo>
                    <a:pt x="47155" y="15633"/>
                  </a:lnTo>
                  <a:lnTo>
                    <a:pt x="43967" y="15227"/>
                  </a:lnTo>
                  <a:lnTo>
                    <a:pt x="41198" y="14401"/>
                  </a:lnTo>
                  <a:lnTo>
                    <a:pt x="4521" y="3606"/>
                  </a:lnTo>
                  <a:lnTo>
                    <a:pt x="2159" y="2882"/>
                  </a:lnTo>
                  <a:lnTo>
                    <a:pt x="723" y="1854"/>
                  </a:lnTo>
                  <a:lnTo>
                    <a:pt x="203" y="622"/>
                  </a:lnTo>
                  <a:lnTo>
                    <a:pt x="0" y="0"/>
                  </a:lnTo>
                  <a:lnTo>
                    <a:pt x="0" y="7099"/>
                  </a:lnTo>
                  <a:lnTo>
                    <a:pt x="41198" y="21488"/>
                  </a:lnTo>
                  <a:lnTo>
                    <a:pt x="43967" y="22313"/>
                  </a:lnTo>
                  <a:lnTo>
                    <a:pt x="47155" y="22631"/>
                  </a:lnTo>
                  <a:lnTo>
                    <a:pt x="50330" y="22631"/>
                  </a:lnTo>
                  <a:lnTo>
                    <a:pt x="54965" y="22631"/>
                  </a:lnTo>
                  <a:lnTo>
                    <a:pt x="59372" y="21691"/>
                  </a:lnTo>
                  <a:lnTo>
                    <a:pt x="64617" y="18719"/>
                  </a:lnTo>
                  <a:lnTo>
                    <a:pt x="65735" y="16967"/>
                  </a:lnTo>
                  <a:lnTo>
                    <a:pt x="65735" y="15113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60193" y="5093269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35645" y="0"/>
                  </a:moveTo>
                  <a:lnTo>
                    <a:pt x="24964" y="205"/>
                  </a:lnTo>
                  <a:lnTo>
                    <a:pt x="6066" y="8331"/>
                  </a:lnTo>
                  <a:lnTo>
                    <a:pt x="5340" y="8742"/>
                  </a:lnTo>
                  <a:lnTo>
                    <a:pt x="0" y="11824"/>
                  </a:lnTo>
                  <a:lnTo>
                    <a:pt x="109" y="15415"/>
                  </a:lnTo>
                  <a:lnTo>
                    <a:pt x="49422" y="30021"/>
                  </a:lnTo>
                  <a:lnTo>
                    <a:pt x="58870" y="29295"/>
                  </a:lnTo>
                  <a:lnTo>
                    <a:pt x="68525" y="23746"/>
                  </a:lnTo>
                  <a:lnTo>
                    <a:pt x="68210" y="18909"/>
                  </a:lnTo>
                  <a:lnTo>
                    <a:pt x="3564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12569" y="5076101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5" h="35560">
                  <a:moveTo>
                    <a:pt x="48590" y="13677"/>
                  </a:moveTo>
                  <a:lnTo>
                    <a:pt x="47053" y="16560"/>
                  </a:lnTo>
                  <a:lnTo>
                    <a:pt x="44069" y="18923"/>
                  </a:lnTo>
                  <a:lnTo>
                    <a:pt x="37198" y="24269"/>
                  </a:lnTo>
                  <a:lnTo>
                    <a:pt x="36474" y="24892"/>
                  </a:lnTo>
                  <a:lnTo>
                    <a:pt x="35750" y="25298"/>
                  </a:lnTo>
                  <a:lnTo>
                    <a:pt x="35039" y="25806"/>
                  </a:lnTo>
                  <a:lnTo>
                    <a:pt x="32461" y="27241"/>
                  </a:lnTo>
                  <a:lnTo>
                    <a:pt x="29794" y="27965"/>
                  </a:lnTo>
                  <a:lnTo>
                    <a:pt x="27330" y="27965"/>
                  </a:lnTo>
                  <a:lnTo>
                    <a:pt x="24561" y="28067"/>
                  </a:lnTo>
                  <a:lnTo>
                    <a:pt x="927" y="2578"/>
                  </a:lnTo>
                  <a:lnTo>
                    <a:pt x="520" y="1854"/>
                  </a:lnTo>
                  <a:lnTo>
                    <a:pt x="215" y="939"/>
                  </a:lnTo>
                  <a:lnTo>
                    <a:pt x="0" y="0"/>
                  </a:lnTo>
                  <a:lnTo>
                    <a:pt x="0" y="6997"/>
                  </a:lnTo>
                  <a:lnTo>
                    <a:pt x="215" y="8026"/>
                  </a:lnTo>
                  <a:lnTo>
                    <a:pt x="622" y="8839"/>
                  </a:lnTo>
                  <a:lnTo>
                    <a:pt x="927" y="9664"/>
                  </a:lnTo>
                  <a:lnTo>
                    <a:pt x="24663" y="35052"/>
                  </a:lnTo>
                  <a:lnTo>
                    <a:pt x="27330" y="35052"/>
                  </a:lnTo>
                  <a:lnTo>
                    <a:pt x="29794" y="35052"/>
                  </a:lnTo>
                  <a:lnTo>
                    <a:pt x="32562" y="34239"/>
                  </a:lnTo>
                  <a:lnTo>
                    <a:pt x="35039" y="32791"/>
                  </a:lnTo>
                  <a:lnTo>
                    <a:pt x="35852" y="32385"/>
                  </a:lnTo>
                  <a:lnTo>
                    <a:pt x="36576" y="31877"/>
                  </a:lnTo>
                  <a:lnTo>
                    <a:pt x="37198" y="31356"/>
                  </a:lnTo>
                  <a:lnTo>
                    <a:pt x="44069" y="25920"/>
                  </a:lnTo>
                  <a:lnTo>
                    <a:pt x="47053" y="23545"/>
                  </a:lnTo>
                  <a:lnTo>
                    <a:pt x="48590" y="20662"/>
                  </a:lnTo>
                  <a:lnTo>
                    <a:pt x="48590" y="13677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911142" y="5065207"/>
              <a:ext cx="52069" cy="40005"/>
            </a:xfrm>
            <a:custGeom>
              <a:avLst/>
              <a:gdLst/>
              <a:ahLst/>
              <a:cxnLst/>
              <a:rect l="l" t="t" r="r" b="b"/>
              <a:pathLst>
                <a:path w="52070" h="40004">
                  <a:moveTo>
                    <a:pt x="10784" y="0"/>
                  </a:moveTo>
                  <a:lnTo>
                    <a:pt x="5958" y="2781"/>
                  </a:lnTo>
                  <a:lnTo>
                    <a:pt x="1130" y="5549"/>
                  </a:lnTo>
                  <a:lnTo>
                    <a:pt x="0" y="11003"/>
                  </a:lnTo>
                  <a:lnTo>
                    <a:pt x="25065" y="39681"/>
                  </a:lnTo>
                  <a:lnTo>
                    <a:pt x="31126" y="39681"/>
                  </a:lnTo>
                  <a:lnTo>
                    <a:pt x="36466" y="36694"/>
                  </a:lnTo>
                  <a:lnTo>
                    <a:pt x="37906" y="35775"/>
                  </a:lnTo>
                  <a:lnTo>
                    <a:pt x="51158" y="25280"/>
                  </a:lnTo>
                  <a:lnTo>
                    <a:pt x="51568" y="19114"/>
                  </a:lnTo>
                  <a:lnTo>
                    <a:pt x="19004" y="205"/>
                  </a:lnTo>
                  <a:lnTo>
                    <a:pt x="1078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955407" y="5113528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5">
                  <a:moveTo>
                    <a:pt x="65646" y="8940"/>
                  </a:moveTo>
                  <a:lnTo>
                    <a:pt x="65341" y="9969"/>
                  </a:lnTo>
                  <a:lnTo>
                    <a:pt x="64731" y="10795"/>
                  </a:lnTo>
                  <a:lnTo>
                    <a:pt x="63995" y="12649"/>
                  </a:lnTo>
                  <a:lnTo>
                    <a:pt x="62674" y="14490"/>
                  </a:lnTo>
                  <a:lnTo>
                    <a:pt x="60617" y="16027"/>
                  </a:lnTo>
                  <a:lnTo>
                    <a:pt x="53835" y="21374"/>
                  </a:lnTo>
                  <a:lnTo>
                    <a:pt x="43967" y="25184"/>
                  </a:lnTo>
                  <a:lnTo>
                    <a:pt x="42113" y="25184"/>
                  </a:lnTo>
                  <a:lnTo>
                    <a:pt x="40474" y="24765"/>
                  </a:lnTo>
                  <a:lnTo>
                    <a:pt x="39039" y="23952"/>
                  </a:lnTo>
                  <a:lnTo>
                    <a:pt x="1955" y="2349"/>
                  </a:lnTo>
                  <a:lnTo>
                    <a:pt x="1028" y="1854"/>
                  </a:lnTo>
                  <a:lnTo>
                    <a:pt x="520" y="1231"/>
                  </a:lnTo>
                  <a:lnTo>
                    <a:pt x="215" y="609"/>
                  </a:lnTo>
                  <a:lnTo>
                    <a:pt x="0" y="0"/>
                  </a:lnTo>
                  <a:lnTo>
                    <a:pt x="0" y="6985"/>
                  </a:lnTo>
                  <a:lnTo>
                    <a:pt x="39039" y="31038"/>
                  </a:lnTo>
                  <a:lnTo>
                    <a:pt x="42113" y="32169"/>
                  </a:lnTo>
                  <a:lnTo>
                    <a:pt x="43967" y="32169"/>
                  </a:lnTo>
                  <a:lnTo>
                    <a:pt x="46431" y="32169"/>
                  </a:lnTo>
                  <a:lnTo>
                    <a:pt x="64731" y="17881"/>
                  </a:lnTo>
                  <a:lnTo>
                    <a:pt x="65341" y="16967"/>
                  </a:lnTo>
                  <a:lnTo>
                    <a:pt x="65646" y="16027"/>
                  </a:lnTo>
                  <a:lnTo>
                    <a:pt x="65646" y="8940"/>
                  </a:lnTo>
                  <a:close/>
                </a:path>
              </a:pathLst>
            </a:custGeom>
            <a:solidFill>
              <a:srgbClr val="E9C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54183" y="5099955"/>
              <a:ext cx="67945" cy="39370"/>
            </a:xfrm>
            <a:custGeom>
              <a:avLst/>
              <a:gdLst/>
              <a:ahLst/>
              <a:cxnLst/>
              <a:rect l="l" t="t" r="r" b="b"/>
              <a:pathLst>
                <a:path w="67945" h="39370">
                  <a:moveTo>
                    <a:pt x="30720" y="0"/>
                  </a:moveTo>
                  <a:lnTo>
                    <a:pt x="25995" y="1123"/>
                  </a:lnTo>
                  <a:lnTo>
                    <a:pt x="22908" y="1535"/>
                  </a:lnTo>
                  <a:lnTo>
                    <a:pt x="19723" y="2357"/>
                  </a:lnTo>
                  <a:lnTo>
                    <a:pt x="5855" y="8221"/>
                  </a:lnTo>
                  <a:lnTo>
                    <a:pt x="5137" y="8728"/>
                  </a:lnTo>
                  <a:lnTo>
                    <a:pt x="718" y="11195"/>
                  </a:lnTo>
                  <a:lnTo>
                    <a:pt x="0" y="14072"/>
                  </a:lnTo>
                  <a:lnTo>
                    <a:pt x="3185" y="16031"/>
                  </a:lnTo>
                  <a:lnTo>
                    <a:pt x="43550" y="39364"/>
                  </a:lnTo>
                  <a:lnTo>
                    <a:pt x="48480" y="39056"/>
                  </a:lnTo>
                  <a:lnTo>
                    <a:pt x="53629" y="36076"/>
                  </a:lnTo>
                  <a:lnTo>
                    <a:pt x="63900" y="28061"/>
                  </a:lnTo>
                  <a:lnTo>
                    <a:pt x="65338" y="26212"/>
                  </a:lnTo>
                  <a:lnTo>
                    <a:pt x="65954" y="24362"/>
                  </a:lnTo>
                  <a:lnTo>
                    <a:pt x="67899" y="21690"/>
                  </a:lnTo>
                  <a:lnTo>
                    <a:pt x="66776" y="18293"/>
                  </a:lnTo>
                  <a:lnTo>
                    <a:pt x="36567" y="712"/>
                  </a:lnTo>
                  <a:lnTo>
                    <a:pt x="30720" y="0"/>
                  </a:lnTo>
                  <a:close/>
                </a:path>
              </a:pathLst>
            </a:custGeom>
            <a:solidFill>
              <a:srgbClr val="F4E5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014893" y="5148376"/>
              <a:ext cx="66040" cy="22860"/>
            </a:xfrm>
            <a:custGeom>
              <a:avLst/>
              <a:gdLst/>
              <a:ahLst/>
              <a:cxnLst/>
              <a:rect l="l" t="t" r="r" b="b"/>
              <a:pathLst>
                <a:path w="66040" h="22860">
                  <a:moveTo>
                    <a:pt x="65646" y="9550"/>
                  </a:moveTo>
                  <a:lnTo>
                    <a:pt x="64503" y="11303"/>
                  </a:lnTo>
                  <a:lnTo>
                    <a:pt x="62242" y="12636"/>
                  </a:lnTo>
                  <a:lnTo>
                    <a:pt x="59372" y="14287"/>
                  </a:lnTo>
                  <a:lnTo>
                    <a:pt x="54851" y="15214"/>
                  </a:lnTo>
                  <a:lnTo>
                    <a:pt x="50330" y="15214"/>
                  </a:lnTo>
                  <a:lnTo>
                    <a:pt x="47142" y="15316"/>
                  </a:lnTo>
                  <a:lnTo>
                    <a:pt x="43967" y="14897"/>
                  </a:lnTo>
                  <a:lnTo>
                    <a:pt x="41186" y="14084"/>
                  </a:lnTo>
                  <a:lnTo>
                    <a:pt x="4508" y="3289"/>
                  </a:lnTo>
                  <a:lnTo>
                    <a:pt x="2044" y="2565"/>
                  </a:lnTo>
                  <a:lnTo>
                    <a:pt x="609" y="1536"/>
                  </a:lnTo>
                  <a:lnTo>
                    <a:pt x="203" y="304"/>
                  </a:lnTo>
                  <a:lnTo>
                    <a:pt x="0" y="0"/>
                  </a:lnTo>
                  <a:lnTo>
                    <a:pt x="0" y="7086"/>
                  </a:lnTo>
                  <a:lnTo>
                    <a:pt x="203" y="7391"/>
                  </a:lnTo>
                  <a:lnTo>
                    <a:pt x="723" y="8521"/>
                  </a:lnTo>
                  <a:lnTo>
                    <a:pt x="41186" y="21170"/>
                  </a:lnTo>
                  <a:lnTo>
                    <a:pt x="47142" y="22301"/>
                  </a:lnTo>
                  <a:lnTo>
                    <a:pt x="50330" y="22301"/>
                  </a:lnTo>
                  <a:lnTo>
                    <a:pt x="65646" y="16649"/>
                  </a:lnTo>
                  <a:lnTo>
                    <a:pt x="65646" y="955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013455" y="5134485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35645" y="0"/>
                  </a:moveTo>
                  <a:lnTo>
                    <a:pt x="24964" y="204"/>
                  </a:lnTo>
                  <a:lnTo>
                    <a:pt x="6066" y="8329"/>
                  </a:lnTo>
                  <a:lnTo>
                    <a:pt x="5340" y="8741"/>
                  </a:lnTo>
                  <a:lnTo>
                    <a:pt x="0" y="11826"/>
                  </a:lnTo>
                  <a:lnTo>
                    <a:pt x="0" y="15320"/>
                  </a:lnTo>
                  <a:lnTo>
                    <a:pt x="5956" y="17170"/>
                  </a:lnTo>
                  <a:lnTo>
                    <a:pt x="49408" y="30018"/>
                  </a:lnTo>
                  <a:lnTo>
                    <a:pt x="58870" y="29300"/>
                  </a:lnTo>
                  <a:lnTo>
                    <a:pt x="68524" y="23748"/>
                  </a:lnTo>
                  <a:lnTo>
                    <a:pt x="68209" y="18917"/>
                  </a:lnTo>
                  <a:lnTo>
                    <a:pt x="3564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076734" y="4857662"/>
              <a:ext cx="252729" cy="168275"/>
            </a:xfrm>
            <a:custGeom>
              <a:avLst/>
              <a:gdLst/>
              <a:ahLst/>
              <a:cxnLst/>
              <a:rect l="l" t="t" r="r" b="b"/>
              <a:pathLst>
                <a:path w="252729" h="168275">
                  <a:moveTo>
                    <a:pt x="81055" y="0"/>
                  </a:moveTo>
                  <a:lnTo>
                    <a:pt x="0" y="67948"/>
                  </a:lnTo>
                  <a:lnTo>
                    <a:pt x="171764" y="167768"/>
                  </a:lnTo>
                  <a:lnTo>
                    <a:pt x="252709" y="99915"/>
                  </a:lnTo>
                  <a:lnTo>
                    <a:pt x="81055" y="0"/>
                  </a:lnTo>
                  <a:close/>
                </a:path>
              </a:pathLst>
            </a:custGeom>
            <a:solidFill>
              <a:srgbClr val="F4E5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15729" y="4822722"/>
              <a:ext cx="149225" cy="92075"/>
            </a:xfrm>
            <a:custGeom>
              <a:avLst/>
              <a:gdLst/>
              <a:ahLst/>
              <a:cxnLst/>
              <a:rect l="l" t="t" r="r" b="b"/>
              <a:pathLst>
                <a:path w="149225" h="92075">
                  <a:moveTo>
                    <a:pt x="14679" y="0"/>
                  </a:moveTo>
                  <a:lnTo>
                    <a:pt x="0" y="12537"/>
                  </a:lnTo>
                  <a:lnTo>
                    <a:pt x="132516" y="91899"/>
                  </a:lnTo>
                  <a:lnTo>
                    <a:pt x="148949" y="78019"/>
                  </a:lnTo>
                  <a:lnTo>
                    <a:pt x="14679" y="0"/>
                  </a:lnTo>
                  <a:close/>
                </a:path>
              </a:pathLst>
            </a:custGeom>
            <a:solidFill>
              <a:srgbClr val="302F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221165" y="4661124"/>
              <a:ext cx="275590" cy="247650"/>
            </a:xfrm>
            <a:custGeom>
              <a:avLst/>
              <a:gdLst/>
              <a:ahLst/>
              <a:cxnLst/>
              <a:rect l="l" t="t" r="r" b="b"/>
              <a:pathLst>
                <a:path w="275590" h="247650">
                  <a:moveTo>
                    <a:pt x="127683" y="0"/>
                  </a:moveTo>
                  <a:lnTo>
                    <a:pt x="82397" y="20151"/>
                  </a:lnTo>
                  <a:lnTo>
                    <a:pt x="41324" y="60447"/>
                  </a:lnTo>
                  <a:lnTo>
                    <a:pt x="17713" y="100973"/>
                  </a:lnTo>
                  <a:lnTo>
                    <a:pt x="1958" y="153883"/>
                  </a:lnTo>
                  <a:lnTo>
                    <a:pt x="932" y="157488"/>
                  </a:lnTo>
                  <a:lnTo>
                    <a:pt x="0" y="177328"/>
                  </a:lnTo>
                  <a:lnTo>
                    <a:pt x="117317" y="247632"/>
                  </a:lnTo>
                  <a:lnTo>
                    <a:pt x="118041" y="225824"/>
                  </a:lnTo>
                  <a:lnTo>
                    <a:pt x="120259" y="211793"/>
                  </a:lnTo>
                  <a:lnTo>
                    <a:pt x="133134" y="173107"/>
                  </a:lnTo>
                  <a:lnTo>
                    <a:pt x="164342" y="119760"/>
                  </a:lnTo>
                  <a:lnTo>
                    <a:pt x="275208" y="72164"/>
                  </a:lnTo>
                  <a:lnTo>
                    <a:pt x="159439" y="5450"/>
                  </a:lnTo>
                  <a:lnTo>
                    <a:pt x="159946" y="6998"/>
                  </a:lnTo>
                  <a:lnTo>
                    <a:pt x="145449" y="895"/>
                  </a:lnTo>
                  <a:lnTo>
                    <a:pt x="127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0" name="object 1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8892" y="4660483"/>
              <a:ext cx="386855" cy="31568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367521" y="47175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367521" y="47175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25400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8026907" y="5658611"/>
            <a:ext cx="713105" cy="612775"/>
            <a:chOff x="8026907" y="5658611"/>
            <a:chExt cx="713105" cy="612775"/>
          </a:xfrm>
        </p:grpSpPr>
        <p:pic>
          <p:nvPicPr>
            <p:cNvPr id="134" name="object 1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6907" y="5658611"/>
              <a:ext cx="318516" cy="612647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367521" y="569137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2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4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6F4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8980169" y="2718003"/>
            <a:ext cx="2109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Becь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D6E71"/>
                </a:solidFill>
                <a:latin typeface="Segoe UI"/>
                <a:cs typeface="Segoe UI"/>
              </a:rPr>
              <a:t>пyть</a:t>
            </a:r>
            <a:r>
              <a:rPr sz="1200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тoвapa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фикcиpyeтcя</a:t>
            </a:r>
            <a:endParaRPr sz="12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нa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кa</a:t>
            </a:r>
            <a:r>
              <a:rPr lang="ru-RU" sz="1200" spc="-10" dirty="0">
                <a:solidFill>
                  <a:srgbClr val="6D6E71"/>
                </a:solidFill>
                <a:latin typeface="Segoe UI"/>
                <a:cs typeface="Segoe UI"/>
              </a:rPr>
              <a:t>ж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дoм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зтaпe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980169" y="3742690"/>
            <a:ext cx="238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B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мaгa</a:t>
            </a:r>
            <a:r>
              <a:rPr lang="ru-RU" sz="1200" spc="-5" dirty="0">
                <a:solidFill>
                  <a:srgbClr val="6D6E71"/>
                </a:solidFill>
                <a:latin typeface="Segoe UI"/>
                <a:cs typeface="Segoe UI"/>
              </a:rPr>
              <a:t>з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инe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cкaниpyют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 err="1">
                <a:solidFill>
                  <a:srgbClr val="6D6E71"/>
                </a:solidFill>
                <a:latin typeface="Segoe UI"/>
                <a:cs typeface="Segoe UI"/>
              </a:rPr>
              <a:t>кoд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тoвapa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pa</a:t>
            </a:r>
            <a:r>
              <a:rPr lang="ru-RU" sz="1200" spc="-5" dirty="0">
                <a:solidFill>
                  <a:srgbClr val="6D6E71"/>
                </a:solidFill>
                <a:latin typeface="Segoe UI"/>
                <a:cs typeface="Segoe UI"/>
              </a:rPr>
              <a:t>з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мeщaют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 err="1">
                <a:solidFill>
                  <a:srgbClr val="6D6E71"/>
                </a:solidFill>
                <a:latin typeface="Segoe UI"/>
                <a:cs typeface="Segoe UI"/>
              </a:rPr>
              <a:t>eгo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нa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пoлкe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980169" y="4795266"/>
            <a:ext cx="2399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5" dirty="0" err="1">
                <a:solidFill>
                  <a:srgbClr val="6D6E71"/>
                </a:solidFill>
                <a:latin typeface="Segoe UI"/>
                <a:cs typeface="Segoe UI"/>
              </a:rPr>
              <a:t>Toвap</a:t>
            </a:r>
            <a:r>
              <a:rPr sz="1200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пpoдaли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нa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кacce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cиcтeмe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“</a:t>
            </a:r>
            <a:r>
              <a:rPr sz="1200" spc="-10" dirty="0" err="1">
                <a:solidFill>
                  <a:srgbClr val="6D6E71"/>
                </a:solidFill>
                <a:latin typeface="Segoe UI"/>
                <a:cs typeface="Segoe UI"/>
              </a:rPr>
              <a:t>кoд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 err="1">
                <a:solidFill>
                  <a:srgbClr val="6D6E71"/>
                </a:solidFill>
                <a:latin typeface="Segoe UI"/>
                <a:cs typeface="Segoe UI"/>
              </a:rPr>
              <a:t>вышeл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10" dirty="0" err="1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lang="ru-RU" sz="1200" spc="10" dirty="0">
                <a:solidFill>
                  <a:srgbClr val="6D6E71"/>
                </a:solidFill>
                <a:latin typeface="Segoe UI"/>
                <a:cs typeface="Segoe UI"/>
              </a:rPr>
              <a:t>з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o6opoтa"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980169" y="5768441"/>
            <a:ext cx="1891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Bcя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пpaвдa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o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6D6E71"/>
                </a:solidFill>
                <a:latin typeface="Segoe UI"/>
                <a:cs typeface="Segoe UI"/>
              </a:rPr>
              <a:t>тoвape</a:t>
            </a:r>
            <a:endParaRPr sz="12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200" dirty="0" err="1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мo6ильнoм</a:t>
            </a:r>
            <a:r>
              <a:rPr sz="12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 err="1">
                <a:solidFill>
                  <a:srgbClr val="6D6E71"/>
                </a:solidFill>
                <a:latin typeface="Segoe UI"/>
                <a:cs typeface="Segoe UI"/>
              </a:rPr>
              <a:t>пpилo</a:t>
            </a:r>
            <a:r>
              <a:rPr lang="ru-RU" sz="1200" spc="-15" dirty="0">
                <a:solidFill>
                  <a:srgbClr val="6D6E71"/>
                </a:solidFill>
                <a:latin typeface="Segoe UI"/>
                <a:cs typeface="Segoe UI"/>
              </a:rPr>
              <a:t>ж</a:t>
            </a:r>
            <a:r>
              <a:rPr sz="1200" spc="-15" dirty="0" err="1">
                <a:solidFill>
                  <a:srgbClr val="6D6E71"/>
                </a:solidFill>
                <a:latin typeface="Segoe UI"/>
                <a:cs typeface="Segoe UI"/>
              </a:rPr>
              <a:t>eнии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484869" y="1658874"/>
            <a:ext cx="12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484869" y="2689047"/>
            <a:ext cx="128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2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484869" y="3743071"/>
            <a:ext cx="128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3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484869" y="4773548"/>
            <a:ext cx="128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4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484869" y="5748020"/>
            <a:ext cx="128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5</a:t>
            </a:r>
            <a:endParaRPr sz="14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846</Words>
  <Application>Microsoft Office PowerPoint</Application>
  <PresentationFormat>Широкоэкранный</PresentationFormat>
  <Paragraphs>121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PT Sans Caption</vt:lpstr>
      <vt:lpstr>Segoe UI</vt:lpstr>
      <vt:lpstr>Office Theme</vt:lpstr>
      <vt:lpstr>Цифровая маркировка и прослеживаемость товаров</vt:lpstr>
      <vt:lpstr>Ocoбeннocти мapкиpoвки Чecтный 3НАК</vt:lpstr>
      <vt:lpstr>Презентация PowerPoint</vt:lpstr>
      <vt:lpstr>Kaкyю пивнyю и cлaбoaлкoгoльнyю  пpoдyкцию нeoбxoдимo мapкиpoвaть?</vt:lpstr>
      <vt:lpstr>Маркировка. Польза для бизнеса</vt:lpstr>
      <vt:lpstr>Данные из системы маркировки «Честный Знак»</vt:lpstr>
      <vt:lpstr>Какие преимущества использования данных из отчетов Честного знака?</vt:lpstr>
      <vt:lpstr>Data Matrix код.</vt:lpstr>
      <vt:lpstr>Oбщaя cxeмa paбoты cиcтeмы мaкиpoвки и пpocлeживaeмocти</vt:lpstr>
      <vt:lpstr>Moдeль фyнкциoниpoвaния cиcтeмы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маркировка и прослеживаемость товаров</dc:title>
  <dc:creator>Степанян Вачаган</dc:creator>
  <cp:lastModifiedBy>Елсакова Анастасия Андреевна</cp:lastModifiedBy>
  <cp:revision>22</cp:revision>
  <cp:lastPrinted>2022-09-20T12:45:17Z</cp:lastPrinted>
  <dcterms:created xsi:type="dcterms:W3CDTF">2022-06-02T14:50:30Z</dcterms:created>
  <dcterms:modified xsi:type="dcterms:W3CDTF">2022-09-20T13:02:03Z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LastSaved">
    <vt:filetime>2022-06-02T00:00:00Z</vt:filetime>
  </property>
</Properties>
</file>